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2"/>
  </p:notesMasterIdLst>
  <p:sldIdLst>
    <p:sldId id="295" r:id="rId2"/>
    <p:sldId id="256" r:id="rId3"/>
    <p:sldId id="294" r:id="rId4"/>
    <p:sldId id="296" r:id="rId5"/>
    <p:sldId id="292" r:id="rId6"/>
    <p:sldId id="258" r:id="rId7"/>
    <p:sldId id="293" r:id="rId8"/>
    <p:sldId id="263" r:id="rId9"/>
    <p:sldId id="287" r:id="rId10"/>
    <p:sldId id="291" r:id="rId11"/>
  </p:sldIdLst>
  <p:sldSz cx="9144000" cy="5143500" type="screen16x9"/>
  <p:notesSz cx="6858000" cy="9144000"/>
  <p:embeddedFontLst>
    <p:embeddedFont>
      <p:font typeface="Arial Black" panose="020B0A04020102020204" pitchFamily="34" charset="0"/>
      <p:bold r:id="rId13"/>
    </p:embeddedFont>
    <p:embeddedFont>
      <p:font typeface="Fira Sans Extra Condensed" panose="020B0503050000020004" pitchFamily="34" charset="0"/>
      <p:regular r:id="rId14"/>
      <p:bold r:id="rId15"/>
      <p:italic r:id="rId16"/>
      <p:boldItalic r:id="rId17"/>
    </p:embeddedFont>
    <p:embeddedFont>
      <p:font typeface="Fira Sans Extra Condensed Medium" panose="020B0604020202020204" charset="0"/>
      <p:regular r:id="rId18"/>
      <p:bold r:id="rId19"/>
      <p:italic r:id="rId20"/>
      <p:boldItalic r:id="rId21"/>
    </p:embeddedFont>
    <p:embeddedFont>
      <p:font typeface="Montserrat Black" panose="00000A00000000000000" pitchFamily="2" charset="0"/>
      <p:bold r:id="rId22"/>
      <p:boldItalic r:id="rId23"/>
    </p:embeddedFont>
    <p:embeddedFont>
      <p:font typeface="Montserrat ExtraBold" panose="00000900000000000000" pitchFamily="2" charset="0"/>
      <p:bold r:id="rId24"/>
      <p:boldItalic r:id="rId25"/>
    </p:embeddedFont>
    <p:embeddedFont>
      <p:font typeface="Roboto" panose="02000000000000000000" pitchFamily="2" charset="0"/>
      <p:regular r:id="rId26"/>
      <p:bold r:id="rId27"/>
      <p:italic r:id="rId28"/>
      <p:boldItalic r:id="rId29"/>
    </p:embeddedFont>
    <p:embeddedFont>
      <p:font typeface="Trebuchet MS" panose="020B0603020202020204" pitchFamily="34" charset="0"/>
      <p:regular r:id="rId30"/>
      <p:bold r:id="rId31"/>
      <p:italic r:id="rId32"/>
      <p:boldItalic r:id="rId33"/>
    </p:embeddedFont>
    <p:embeddedFont>
      <p:font typeface="Wingdings 3" panose="05040102010807070707" pitchFamily="18" charset="2"/>
      <p:regular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9645D25-4F1F-413F-AF4F-88BBA5E307C2}">
          <p14:sldIdLst>
            <p14:sldId id="295"/>
            <p14:sldId id="256"/>
            <p14:sldId id="294"/>
          </p14:sldIdLst>
        </p14:section>
        <p14:section name="Untitled Section" id="{5034E1BC-BDCF-413A-BD89-4F76125F5538}">
          <p14:sldIdLst>
            <p14:sldId id="296"/>
            <p14:sldId id="292"/>
            <p14:sldId id="258"/>
            <p14:sldId id="293"/>
            <p14:sldId id="263"/>
          </p14:sldIdLst>
        </p14:section>
        <p14:section name="Untitled Section" id="{C58A2330-9547-4B88-A2A6-86B8EBC56F6B}">
          <p14:sldIdLst>
            <p14:sldId id="287"/>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179D65-BE38-46C5-B7F8-42F176BC240F}" v="183" dt="2023-01-12T09:54:48.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18" autoAdjust="0"/>
    <p:restoredTop sz="94660"/>
  </p:normalViewPr>
  <p:slideViewPr>
    <p:cSldViewPr snapToGrid="0">
      <p:cViewPr varScale="1">
        <p:scale>
          <a:sx n="99" d="100"/>
          <a:sy n="99"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microsoft.com/office/2016/11/relationships/changesInfo" Target="changesInfos/changesInfo1.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ll Pc" userId="fcbd24e19bc4d4be" providerId="LiveId" clId="{9D179D65-BE38-46C5-B7F8-42F176BC240F}"/>
    <pc:docChg chg="undo custSel addSld delSld modSld sldOrd modMainMaster modSection">
      <pc:chgData name="Dell Pc" userId="fcbd24e19bc4d4be" providerId="LiveId" clId="{9D179D65-BE38-46C5-B7F8-42F176BC240F}" dt="2023-01-12T10:01:23.058" v="4246" actId="20577"/>
      <pc:docMkLst>
        <pc:docMk/>
      </pc:docMkLst>
      <pc:sldChg chg="addSp delSp modSp mod setBg">
        <pc:chgData name="Dell Pc" userId="fcbd24e19bc4d4be" providerId="LiveId" clId="{9D179D65-BE38-46C5-B7F8-42F176BC240F}" dt="2023-01-12T09:20:32.810" v="1936"/>
        <pc:sldMkLst>
          <pc:docMk/>
          <pc:sldMk cId="0" sldId="256"/>
        </pc:sldMkLst>
        <pc:spChg chg="add mod">
          <ac:chgData name="Dell Pc" userId="fcbd24e19bc4d4be" providerId="LiveId" clId="{9D179D65-BE38-46C5-B7F8-42F176BC240F}" dt="2022-12-21T09:24:37.478" v="835" actId="113"/>
          <ac:spMkLst>
            <pc:docMk/>
            <pc:sldMk cId="0" sldId="256"/>
            <ac:spMk id="2" creationId="{43F9207F-67AE-3DCC-8CA8-DC0EB8881F6C}"/>
          </ac:spMkLst>
        </pc:spChg>
        <pc:spChg chg="add mod">
          <ac:chgData name="Dell Pc" userId="fcbd24e19bc4d4be" providerId="LiveId" clId="{9D179D65-BE38-46C5-B7F8-42F176BC240F}" dt="2022-12-21T09:18:37.358" v="320" actId="1076"/>
          <ac:spMkLst>
            <pc:docMk/>
            <pc:sldMk cId="0" sldId="256"/>
            <ac:spMk id="7" creationId="{28448A34-4130-7F16-E0AD-F59046B758F0}"/>
          </ac:spMkLst>
        </pc:spChg>
        <pc:spChg chg="mod">
          <ac:chgData name="Dell Pc" userId="fcbd24e19bc4d4be" providerId="LiveId" clId="{9D179D65-BE38-46C5-B7F8-42F176BC240F}" dt="2022-12-21T09:16:48.134" v="281" actId="1076"/>
          <ac:spMkLst>
            <pc:docMk/>
            <pc:sldMk cId="0" sldId="256"/>
            <ac:spMk id="8" creationId="{70585003-22CC-235C-586B-C88DF5A754E2}"/>
          </ac:spMkLst>
        </pc:spChg>
        <pc:spChg chg="add del">
          <ac:chgData name="Dell Pc" userId="fcbd24e19bc4d4be" providerId="LiveId" clId="{9D179D65-BE38-46C5-B7F8-42F176BC240F}" dt="2022-12-21T09:18:18.579" v="317" actId="478"/>
          <ac:spMkLst>
            <pc:docMk/>
            <pc:sldMk cId="0" sldId="256"/>
            <ac:spMk id="9" creationId="{5675317D-3722-808E-8545-7ED820B2ACB7}"/>
          </ac:spMkLst>
        </pc:spChg>
        <pc:spChg chg="mod">
          <ac:chgData name="Dell Pc" userId="fcbd24e19bc4d4be" providerId="LiveId" clId="{9D179D65-BE38-46C5-B7F8-42F176BC240F}" dt="2023-01-12T08:27:28.589" v="1222" actId="20577"/>
          <ac:spMkLst>
            <pc:docMk/>
            <pc:sldMk cId="0" sldId="256"/>
            <ac:spMk id="57" creationId="{00000000-0000-0000-0000-000000000000}"/>
          </ac:spMkLst>
        </pc:spChg>
        <pc:spChg chg="mod">
          <ac:chgData name="Dell Pc" userId="fcbd24e19bc4d4be" providerId="LiveId" clId="{9D179D65-BE38-46C5-B7F8-42F176BC240F}" dt="2022-12-21T09:17:33.365" v="301" actId="1076"/>
          <ac:spMkLst>
            <pc:docMk/>
            <pc:sldMk cId="0" sldId="256"/>
            <ac:spMk id="58" creationId="{00000000-0000-0000-0000-000000000000}"/>
          </ac:spMkLst>
        </pc:spChg>
        <pc:picChg chg="del mod">
          <ac:chgData name="Dell Pc" userId="fcbd24e19bc4d4be" providerId="LiveId" clId="{9D179D65-BE38-46C5-B7F8-42F176BC240F}" dt="2022-12-21T09:09:42.615" v="240" actId="21"/>
          <ac:picMkLst>
            <pc:docMk/>
            <pc:sldMk cId="0" sldId="256"/>
            <ac:picMk id="3" creationId="{E8CC1BF1-4035-7290-DE1B-49835C22C181}"/>
          </ac:picMkLst>
        </pc:picChg>
        <pc:picChg chg="mod">
          <ac:chgData name="Dell Pc" userId="fcbd24e19bc4d4be" providerId="LiveId" clId="{9D179D65-BE38-46C5-B7F8-42F176BC240F}" dt="2022-12-21T09:18:30.317" v="319" actId="1076"/>
          <ac:picMkLst>
            <pc:docMk/>
            <pc:sldMk cId="0" sldId="256"/>
            <ac:picMk id="6" creationId="{ABD6B8F2-2ABB-4E44-A2DE-B39E4FCBCC9D}"/>
          </ac:picMkLst>
        </pc:picChg>
        <pc:picChg chg="add del mod">
          <ac:chgData name="Dell Pc" userId="fcbd24e19bc4d4be" providerId="LiveId" clId="{9D179D65-BE38-46C5-B7F8-42F176BC240F}" dt="2023-01-06T06:08:50.316" v="1214" actId="21"/>
          <ac:picMkLst>
            <pc:docMk/>
            <pc:sldMk cId="0" sldId="256"/>
            <ac:picMk id="11" creationId="{F3CE430F-531C-6721-19E9-0E7A80D1EEF0}"/>
          </ac:picMkLst>
        </pc:picChg>
      </pc:sldChg>
      <pc:sldChg chg="addSp delSp modSp mod">
        <pc:chgData name="Dell Pc" userId="fcbd24e19bc4d4be" providerId="LiveId" clId="{9D179D65-BE38-46C5-B7F8-42F176BC240F}" dt="2023-01-12T09:58:07.132" v="4183" actId="20577"/>
        <pc:sldMkLst>
          <pc:docMk/>
          <pc:sldMk cId="0" sldId="258"/>
        </pc:sldMkLst>
        <pc:spChg chg="add del">
          <ac:chgData name="Dell Pc" userId="fcbd24e19bc4d4be" providerId="LiveId" clId="{9D179D65-BE38-46C5-B7F8-42F176BC240F}" dt="2023-01-12T09:38:15.749" v="2708"/>
          <ac:spMkLst>
            <pc:docMk/>
            <pc:sldMk cId="0" sldId="258"/>
            <ac:spMk id="2" creationId="{0478B5BF-1275-7154-85A4-1E5E7F67C734}"/>
          </ac:spMkLst>
        </pc:spChg>
        <pc:spChg chg="add mod">
          <ac:chgData name="Dell Pc" userId="fcbd24e19bc4d4be" providerId="LiveId" clId="{9D179D65-BE38-46C5-B7F8-42F176BC240F}" dt="2023-01-12T09:54:44.385" v="3582" actId="115"/>
          <ac:spMkLst>
            <pc:docMk/>
            <pc:sldMk cId="0" sldId="258"/>
            <ac:spMk id="6" creationId="{B2B75103-0590-97A3-CDB5-AECE935BB76E}"/>
          </ac:spMkLst>
        </pc:spChg>
        <pc:spChg chg="add mod">
          <ac:chgData name="Dell Pc" userId="fcbd24e19bc4d4be" providerId="LiveId" clId="{9D179D65-BE38-46C5-B7F8-42F176BC240F}" dt="2023-01-12T09:58:07.132" v="4183" actId="20577"/>
          <ac:spMkLst>
            <pc:docMk/>
            <pc:sldMk cId="0" sldId="258"/>
            <ac:spMk id="7" creationId="{BA155379-B9F7-507C-D4BC-C8AC787C1D83}"/>
          </ac:spMkLst>
        </pc:spChg>
        <pc:spChg chg="mod">
          <ac:chgData name="Dell Pc" userId="fcbd24e19bc4d4be" providerId="LiveId" clId="{9D179D65-BE38-46C5-B7F8-42F176BC240F}" dt="2023-01-12T09:28:19.599" v="2438" actId="1076"/>
          <ac:spMkLst>
            <pc:docMk/>
            <pc:sldMk cId="0" sldId="258"/>
            <ac:spMk id="79" creationId="{25E99B22-6BA1-7B78-D93D-85593BE9034D}"/>
          </ac:spMkLst>
        </pc:spChg>
        <pc:spChg chg="mod">
          <ac:chgData name="Dell Pc" userId="fcbd24e19bc4d4be" providerId="LiveId" clId="{9D179D65-BE38-46C5-B7F8-42F176BC240F}" dt="2023-01-12T09:28:17.651" v="2437" actId="1076"/>
          <ac:spMkLst>
            <pc:docMk/>
            <pc:sldMk cId="0" sldId="258"/>
            <ac:spMk id="80" creationId="{6F4F0651-D9C6-8B35-12F6-A9067F025FBB}"/>
          </ac:spMkLst>
        </pc:spChg>
        <pc:spChg chg="mod">
          <ac:chgData name="Dell Pc" userId="fcbd24e19bc4d4be" providerId="LiveId" clId="{9D179D65-BE38-46C5-B7F8-42F176BC240F}" dt="2023-01-12T09:53:38.503" v="3374" actId="1076"/>
          <ac:spMkLst>
            <pc:docMk/>
            <pc:sldMk cId="0" sldId="258"/>
            <ac:spMk id="81" creationId="{5BFB4928-EE9F-95E8-1454-02FAF1D9C659}"/>
          </ac:spMkLst>
        </pc:spChg>
        <pc:spChg chg="mod">
          <ac:chgData name="Dell Pc" userId="fcbd24e19bc4d4be" providerId="LiveId" clId="{9D179D65-BE38-46C5-B7F8-42F176BC240F}" dt="2023-01-12T09:53:43.379" v="3375" actId="1076"/>
          <ac:spMkLst>
            <pc:docMk/>
            <pc:sldMk cId="0" sldId="258"/>
            <ac:spMk id="82" creationId="{D323EAD4-B7EE-DFA2-DCBB-A8EB1BD92412}"/>
          </ac:spMkLst>
        </pc:spChg>
        <pc:spChg chg="mod">
          <ac:chgData name="Dell Pc" userId="fcbd24e19bc4d4be" providerId="LiveId" clId="{9D179D65-BE38-46C5-B7F8-42F176BC240F}" dt="2023-01-12T09:53:47.799" v="3376" actId="1076"/>
          <ac:spMkLst>
            <pc:docMk/>
            <pc:sldMk cId="0" sldId="258"/>
            <ac:spMk id="83" creationId="{DC48A795-5CB3-E924-C738-CA579F995894}"/>
          </ac:spMkLst>
        </pc:spChg>
        <pc:spChg chg="mod">
          <ac:chgData name="Dell Pc" userId="fcbd24e19bc4d4be" providerId="LiveId" clId="{9D179D65-BE38-46C5-B7F8-42F176BC240F}" dt="2023-01-12T09:54:01.917" v="3378" actId="1076"/>
          <ac:spMkLst>
            <pc:docMk/>
            <pc:sldMk cId="0" sldId="258"/>
            <ac:spMk id="84" creationId="{9928D7D8-69F7-4DCD-33FC-F4D55A3D5B87}"/>
          </ac:spMkLst>
        </pc:spChg>
        <pc:picChg chg="add del mod">
          <ac:chgData name="Dell Pc" userId="fcbd24e19bc4d4be" providerId="LiveId" clId="{9D179D65-BE38-46C5-B7F8-42F176BC240F}" dt="2023-01-12T09:38:32.077" v="2712" actId="21"/>
          <ac:picMkLst>
            <pc:docMk/>
            <pc:sldMk cId="0" sldId="258"/>
            <ac:picMk id="3" creationId="{4692084B-1B63-DFE7-AB31-CB3E3C553D09}"/>
          </ac:picMkLst>
        </pc:picChg>
        <pc:picChg chg="add mod ord">
          <ac:chgData name="Dell Pc" userId="fcbd24e19bc4d4be" providerId="LiveId" clId="{9D179D65-BE38-46C5-B7F8-42F176BC240F}" dt="2023-01-12T09:39:49.628" v="2720" actId="1076"/>
          <ac:picMkLst>
            <pc:docMk/>
            <pc:sldMk cId="0" sldId="258"/>
            <ac:picMk id="5" creationId="{3237E9FC-9E5F-079D-3F30-8EABE10EEE39}"/>
          </ac:picMkLst>
        </pc:picChg>
      </pc:sldChg>
      <pc:sldChg chg="modSp del mod ord">
        <pc:chgData name="Dell Pc" userId="fcbd24e19bc4d4be" providerId="LiveId" clId="{9D179D65-BE38-46C5-B7F8-42F176BC240F}" dt="2023-01-12T09:50:59.924" v="3253" actId="2696"/>
        <pc:sldMkLst>
          <pc:docMk/>
          <pc:sldMk cId="0" sldId="261"/>
        </pc:sldMkLst>
        <pc:spChg chg="mod">
          <ac:chgData name="Dell Pc" userId="fcbd24e19bc4d4be" providerId="LiveId" clId="{9D179D65-BE38-46C5-B7F8-42F176BC240F}" dt="2023-01-12T09:40:41.285" v="2726" actId="20577"/>
          <ac:spMkLst>
            <pc:docMk/>
            <pc:sldMk cId="0" sldId="261"/>
            <ac:spMk id="4" creationId="{6180AFCE-EDD3-EFE4-6851-B8F2DB27850A}"/>
          </ac:spMkLst>
        </pc:spChg>
      </pc:sldChg>
      <pc:sldChg chg="addSp delSp modSp add del mod">
        <pc:chgData name="Dell Pc" userId="fcbd24e19bc4d4be" providerId="LiveId" clId="{9D179D65-BE38-46C5-B7F8-42F176BC240F}" dt="2023-01-12T09:18:55.033" v="1837" actId="2696"/>
        <pc:sldMkLst>
          <pc:docMk/>
          <pc:sldMk cId="0" sldId="262"/>
        </pc:sldMkLst>
        <pc:spChg chg="add del mod">
          <ac:chgData name="Dell Pc" userId="fcbd24e19bc4d4be" providerId="LiveId" clId="{9D179D65-BE38-46C5-B7F8-42F176BC240F}" dt="2023-01-12T09:11:43.195" v="1614" actId="21"/>
          <ac:spMkLst>
            <pc:docMk/>
            <pc:sldMk cId="0" sldId="262"/>
            <ac:spMk id="3" creationId="{EF56D63E-5B1F-9219-B638-78FBD73FA381}"/>
          </ac:spMkLst>
        </pc:spChg>
        <pc:spChg chg="add del mod">
          <ac:chgData name="Dell Pc" userId="fcbd24e19bc4d4be" providerId="LiveId" clId="{9D179D65-BE38-46C5-B7F8-42F176BC240F}" dt="2023-01-12T09:12:05.438" v="1618" actId="21"/>
          <ac:spMkLst>
            <pc:docMk/>
            <pc:sldMk cId="0" sldId="262"/>
            <ac:spMk id="5" creationId="{A57ED171-0EE1-38FC-C729-4DDF04ABF81A}"/>
          </ac:spMkLst>
        </pc:spChg>
        <pc:spChg chg="add mod">
          <ac:chgData name="Dell Pc" userId="fcbd24e19bc4d4be" providerId="LiveId" clId="{9D179D65-BE38-46C5-B7F8-42F176BC240F}" dt="2023-01-12T09:18:12.467" v="1834" actId="20577"/>
          <ac:spMkLst>
            <pc:docMk/>
            <pc:sldMk cId="0" sldId="262"/>
            <ac:spMk id="7" creationId="{6BAEB497-CDEF-D4B3-B565-6611537DF605}"/>
          </ac:spMkLst>
        </pc:spChg>
        <pc:spChg chg="mod">
          <ac:chgData name="Dell Pc" userId="fcbd24e19bc4d4be" providerId="LiveId" clId="{9D179D65-BE38-46C5-B7F8-42F176BC240F}" dt="2023-01-12T09:13:02.265" v="1636" actId="20577"/>
          <ac:spMkLst>
            <pc:docMk/>
            <pc:sldMk cId="0" sldId="262"/>
            <ac:spMk id="1906" creationId="{00000000-0000-0000-0000-000000000000}"/>
          </ac:spMkLst>
        </pc:spChg>
        <pc:spChg chg="mod">
          <ac:chgData name="Dell Pc" userId="fcbd24e19bc4d4be" providerId="LiveId" clId="{9D179D65-BE38-46C5-B7F8-42F176BC240F}" dt="2023-01-12T09:07:13.142" v="1455" actId="20577"/>
          <ac:spMkLst>
            <pc:docMk/>
            <pc:sldMk cId="0" sldId="262"/>
            <ac:spMk id="1916" creationId="{00000000-0000-0000-0000-000000000000}"/>
          </ac:spMkLst>
        </pc:spChg>
        <pc:spChg chg="mod">
          <ac:chgData name="Dell Pc" userId="fcbd24e19bc4d4be" providerId="LiveId" clId="{9D179D65-BE38-46C5-B7F8-42F176BC240F}" dt="2023-01-12T09:12:35.801" v="1625" actId="1076"/>
          <ac:spMkLst>
            <pc:docMk/>
            <pc:sldMk cId="0" sldId="262"/>
            <ac:spMk id="1917" creationId="{00000000-0000-0000-0000-000000000000}"/>
          </ac:spMkLst>
        </pc:spChg>
        <pc:spChg chg="del">
          <ac:chgData name="Dell Pc" userId="fcbd24e19bc4d4be" providerId="LiveId" clId="{9D179D65-BE38-46C5-B7F8-42F176BC240F}" dt="2023-01-12T09:12:00.158" v="1617" actId="21"/>
          <ac:spMkLst>
            <pc:docMk/>
            <pc:sldMk cId="0" sldId="262"/>
            <ac:spMk id="1918" creationId="{00000000-0000-0000-0000-000000000000}"/>
          </ac:spMkLst>
        </pc:spChg>
        <pc:spChg chg="mod">
          <ac:chgData name="Dell Pc" userId="fcbd24e19bc4d4be" providerId="LiveId" clId="{9D179D65-BE38-46C5-B7F8-42F176BC240F}" dt="2023-01-12T09:07:25.877" v="1482" actId="20577"/>
          <ac:spMkLst>
            <pc:docMk/>
            <pc:sldMk cId="0" sldId="262"/>
            <ac:spMk id="1919" creationId="{00000000-0000-0000-0000-000000000000}"/>
          </ac:spMkLst>
        </pc:spChg>
        <pc:spChg chg="mod">
          <ac:chgData name="Dell Pc" userId="fcbd24e19bc4d4be" providerId="LiveId" clId="{9D179D65-BE38-46C5-B7F8-42F176BC240F}" dt="2023-01-12T09:12:42.418" v="1626" actId="1076"/>
          <ac:spMkLst>
            <pc:docMk/>
            <pc:sldMk cId="0" sldId="262"/>
            <ac:spMk id="1920" creationId="{00000000-0000-0000-0000-000000000000}"/>
          </ac:spMkLst>
        </pc:spChg>
        <pc:spChg chg="del">
          <ac:chgData name="Dell Pc" userId="fcbd24e19bc4d4be" providerId="LiveId" clId="{9D179D65-BE38-46C5-B7F8-42F176BC240F}" dt="2023-01-12T09:11:38.593" v="1613" actId="21"/>
          <ac:spMkLst>
            <pc:docMk/>
            <pc:sldMk cId="0" sldId="262"/>
            <ac:spMk id="1921" creationId="{00000000-0000-0000-0000-000000000000}"/>
          </ac:spMkLst>
        </pc:spChg>
        <pc:spChg chg="mod">
          <ac:chgData name="Dell Pc" userId="fcbd24e19bc4d4be" providerId="LiveId" clId="{9D179D65-BE38-46C5-B7F8-42F176BC240F}" dt="2023-01-12T09:08:40.874" v="1551" actId="14100"/>
          <ac:spMkLst>
            <pc:docMk/>
            <pc:sldMk cId="0" sldId="262"/>
            <ac:spMk id="1922" creationId="{00000000-0000-0000-0000-000000000000}"/>
          </ac:spMkLst>
        </pc:spChg>
        <pc:spChg chg="mod">
          <ac:chgData name="Dell Pc" userId="fcbd24e19bc4d4be" providerId="LiveId" clId="{9D179D65-BE38-46C5-B7F8-42F176BC240F}" dt="2023-01-12T09:12:50.454" v="1627" actId="1076"/>
          <ac:spMkLst>
            <pc:docMk/>
            <pc:sldMk cId="0" sldId="262"/>
            <ac:spMk id="1923" creationId="{00000000-0000-0000-0000-000000000000}"/>
          </ac:spMkLst>
        </pc:spChg>
        <pc:spChg chg="del mod">
          <ac:chgData name="Dell Pc" userId="fcbd24e19bc4d4be" providerId="LiveId" clId="{9D179D65-BE38-46C5-B7F8-42F176BC240F}" dt="2023-01-12T09:11:30.731" v="1612" actId="21"/>
          <ac:spMkLst>
            <pc:docMk/>
            <pc:sldMk cId="0" sldId="262"/>
            <ac:spMk id="1924" creationId="{00000000-0000-0000-0000-000000000000}"/>
          </ac:spMkLst>
        </pc:spChg>
        <pc:grpChg chg="mod">
          <ac:chgData name="Dell Pc" userId="fcbd24e19bc4d4be" providerId="LiveId" clId="{9D179D65-BE38-46C5-B7F8-42F176BC240F}" dt="2023-01-12T09:12:29.024" v="1624" actId="1076"/>
          <ac:grpSpMkLst>
            <pc:docMk/>
            <pc:sldMk cId="0" sldId="262"/>
            <ac:grpSpMk id="1910" creationId="{00000000-0000-0000-0000-000000000000}"/>
          </ac:grpSpMkLst>
        </pc:grpChg>
        <pc:grpChg chg="del">
          <ac:chgData name="Dell Pc" userId="fcbd24e19bc4d4be" providerId="LiveId" clId="{9D179D65-BE38-46C5-B7F8-42F176BC240F}" dt="2023-01-12T09:11:52.468" v="1616" actId="21"/>
          <ac:grpSpMkLst>
            <pc:docMk/>
            <pc:sldMk cId="0" sldId="262"/>
            <ac:grpSpMk id="1913" creationId="{00000000-0000-0000-0000-000000000000}"/>
          </ac:grpSpMkLst>
        </pc:grpChg>
        <pc:picChg chg="del mod">
          <ac:chgData name="Dell Pc" userId="fcbd24e19bc4d4be" providerId="LiveId" clId="{9D179D65-BE38-46C5-B7F8-42F176BC240F}" dt="2023-01-12T09:11:47.063" v="1615" actId="21"/>
          <ac:picMkLst>
            <pc:docMk/>
            <pc:sldMk cId="0" sldId="262"/>
            <ac:picMk id="1903" creationId="{00000000-0000-0000-0000-000000000000}"/>
          </ac:picMkLst>
        </pc:picChg>
        <pc:picChg chg="mod">
          <ac:chgData name="Dell Pc" userId="fcbd24e19bc4d4be" providerId="LiveId" clId="{9D179D65-BE38-46C5-B7F8-42F176BC240F}" dt="2023-01-12T09:07:09.509" v="1453" actId="14826"/>
          <ac:picMkLst>
            <pc:docMk/>
            <pc:sldMk cId="0" sldId="262"/>
            <ac:picMk id="1904" creationId="{00000000-0000-0000-0000-000000000000}"/>
          </ac:picMkLst>
        </pc:picChg>
        <pc:picChg chg="mod">
          <ac:chgData name="Dell Pc" userId="fcbd24e19bc4d4be" providerId="LiveId" clId="{9D179D65-BE38-46C5-B7F8-42F176BC240F}" dt="2023-01-12T09:12:07.732" v="1619" actId="1076"/>
          <ac:picMkLst>
            <pc:docMk/>
            <pc:sldMk cId="0" sldId="262"/>
            <ac:picMk id="1905" creationId="{00000000-0000-0000-0000-000000000000}"/>
          </ac:picMkLst>
        </pc:picChg>
      </pc:sldChg>
      <pc:sldChg chg="modSp mod">
        <pc:chgData name="Dell Pc" userId="fcbd24e19bc4d4be" providerId="LiveId" clId="{9D179D65-BE38-46C5-B7F8-42F176BC240F}" dt="2023-01-12T09:17:18.692" v="1734" actId="20577"/>
        <pc:sldMkLst>
          <pc:docMk/>
          <pc:sldMk cId="0" sldId="263"/>
        </pc:sldMkLst>
        <pc:spChg chg="mod">
          <ac:chgData name="Dell Pc" userId="fcbd24e19bc4d4be" providerId="LiveId" clId="{9D179D65-BE38-46C5-B7F8-42F176BC240F}" dt="2022-12-21T08:55:31.036" v="118"/>
          <ac:spMkLst>
            <pc:docMk/>
            <pc:sldMk cId="0" sldId="263"/>
            <ac:spMk id="406" creationId="{00000000-0000-0000-0000-000000000000}"/>
          </ac:spMkLst>
        </pc:spChg>
        <pc:spChg chg="mod">
          <ac:chgData name="Dell Pc" userId="fcbd24e19bc4d4be" providerId="LiveId" clId="{9D179D65-BE38-46C5-B7F8-42F176BC240F}" dt="2023-01-12T09:17:18.692" v="1734" actId="20577"/>
          <ac:spMkLst>
            <pc:docMk/>
            <pc:sldMk cId="0" sldId="263"/>
            <ac:spMk id="409" creationId="{00000000-0000-0000-0000-000000000000}"/>
          </ac:spMkLst>
        </pc:spChg>
        <pc:spChg chg="mod">
          <ac:chgData name="Dell Pc" userId="fcbd24e19bc4d4be" providerId="LiveId" clId="{9D179D65-BE38-46C5-B7F8-42F176BC240F}" dt="2023-01-12T09:17:01.598" v="1731" actId="20577"/>
          <ac:spMkLst>
            <pc:docMk/>
            <pc:sldMk cId="0" sldId="263"/>
            <ac:spMk id="410" creationId="{00000000-0000-0000-0000-000000000000}"/>
          </ac:spMkLst>
        </pc:spChg>
        <pc:spChg chg="mod">
          <ac:chgData name="Dell Pc" userId="fcbd24e19bc4d4be" providerId="LiveId" clId="{9D179D65-BE38-46C5-B7F8-42F176BC240F}" dt="2023-01-12T09:16:10.387" v="1692"/>
          <ac:spMkLst>
            <pc:docMk/>
            <pc:sldMk cId="0" sldId="263"/>
            <ac:spMk id="411" creationId="{00000000-0000-0000-0000-000000000000}"/>
          </ac:spMkLst>
        </pc:spChg>
        <pc:spChg chg="mod">
          <ac:chgData name="Dell Pc" userId="fcbd24e19bc4d4be" providerId="LiveId" clId="{9D179D65-BE38-46C5-B7F8-42F176BC240F}" dt="2023-01-12T09:16:23.838" v="1693" actId="6549"/>
          <ac:spMkLst>
            <pc:docMk/>
            <pc:sldMk cId="0" sldId="263"/>
            <ac:spMk id="418" creationId="{00000000-0000-0000-0000-000000000000}"/>
          </ac:spMkLst>
        </pc:spChg>
        <pc:spChg chg="mod">
          <ac:chgData name="Dell Pc" userId="fcbd24e19bc4d4be" providerId="LiveId" clId="{9D179D65-BE38-46C5-B7F8-42F176BC240F}" dt="2023-01-12T09:17:09.129" v="1732" actId="20577"/>
          <ac:spMkLst>
            <pc:docMk/>
            <pc:sldMk cId="0" sldId="263"/>
            <ac:spMk id="423" creationId="{00000000-0000-0000-0000-000000000000}"/>
          </ac:spMkLst>
        </pc:spChg>
        <pc:spChg chg="mod">
          <ac:chgData name="Dell Pc" userId="fcbd24e19bc4d4be" providerId="LiveId" clId="{9D179D65-BE38-46C5-B7F8-42F176BC240F}" dt="2023-01-12T09:15:45.759" v="1689" actId="1076"/>
          <ac:spMkLst>
            <pc:docMk/>
            <pc:sldMk cId="0" sldId="263"/>
            <ac:spMk id="424" creationId="{00000000-0000-0000-0000-000000000000}"/>
          </ac:spMkLst>
        </pc:spChg>
        <pc:spChg chg="mod">
          <ac:chgData name="Dell Pc" userId="fcbd24e19bc4d4be" providerId="LiveId" clId="{9D179D65-BE38-46C5-B7F8-42F176BC240F}" dt="2023-01-12T09:16:39.636" v="1694"/>
          <ac:spMkLst>
            <pc:docMk/>
            <pc:sldMk cId="0" sldId="263"/>
            <ac:spMk id="425" creationId="{00000000-0000-0000-0000-000000000000}"/>
          </ac:spMkLst>
        </pc:spChg>
        <pc:grpChg chg="mod">
          <ac:chgData name="Dell Pc" userId="fcbd24e19bc4d4be" providerId="LiveId" clId="{9D179D65-BE38-46C5-B7F8-42F176BC240F}" dt="2023-01-12T09:16:47.947" v="1695" actId="1076"/>
          <ac:grpSpMkLst>
            <pc:docMk/>
            <pc:sldMk cId="0" sldId="263"/>
            <ac:grpSpMk id="407" creationId="{00000000-0000-0000-0000-000000000000}"/>
          </ac:grpSpMkLst>
        </pc:grpChg>
        <pc:cxnChg chg="mod">
          <ac:chgData name="Dell Pc" userId="fcbd24e19bc4d4be" providerId="LiveId" clId="{9D179D65-BE38-46C5-B7F8-42F176BC240F}" dt="2023-01-12T09:15:45.759" v="1689" actId="1076"/>
          <ac:cxnSpMkLst>
            <pc:docMk/>
            <pc:sldMk cId="0" sldId="263"/>
            <ac:cxnSpMk id="427" creationId="{00000000-0000-0000-0000-000000000000}"/>
          </ac:cxnSpMkLst>
        </pc:cxnChg>
      </pc:sldChg>
      <pc:sldChg chg="modSp mod setBg">
        <pc:chgData name="Dell Pc" userId="fcbd24e19bc4d4be" providerId="LiveId" clId="{9D179D65-BE38-46C5-B7F8-42F176BC240F}" dt="2023-01-12T09:20:32.810" v="1936"/>
        <pc:sldMkLst>
          <pc:docMk/>
          <pc:sldMk cId="0" sldId="287"/>
        </pc:sldMkLst>
        <pc:spChg chg="mod">
          <ac:chgData name="Dell Pc" userId="fcbd24e19bc4d4be" providerId="LiveId" clId="{9D179D65-BE38-46C5-B7F8-42F176BC240F}" dt="2023-01-05T16:41:32.250" v="864" actId="20577"/>
          <ac:spMkLst>
            <pc:docMk/>
            <pc:sldMk cId="0" sldId="287"/>
            <ac:spMk id="1352" creationId="{00000000-0000-0000-0000-000000000000}"/>
          </ac:spMkLst>
        </pc:spChg>
        <pc:spChg chg="mod">
          <ac:chgData name="Dell Pc" userId="fcbd24e19bc4d4be" providerId="LiveId" clId="{9D179D65-BE38-46C5-B7F8-42F176BC240F}" dt="2023-01-05T16:41:50.898" v="870" actId="20577"/>
          <ac:spMkLst>
            <pc:docMk/>
            <pc:sldMk cId="0" sldId="287"/>
            <ac:spMk id="1353" creationId="{00000000-0000-0000-0000-000000000000}"/>
          </ac:spMkLst>
        </pc:spChg>
        <pc:spChg chg="mod">
          <ac:chgData name="Dell Pc" userId="fcbd24e19bc4d4be" providerId="LiveId" clId="{9D179D65-BE38-46C5-B7F8-42F176BC240F}" dt="2022-12-21T08:54:12.896" v="103"/>
          <ac:spMkLst>
            <pc:docMk/>
            <pc:sldMk cId="0" sldId="287"/>
            <ac:spMk id="1354" creationId="{00000000-0000-0000-0000-000000000000}"/>
          </ac:spMkLst>
        </pc:spChg>
      </pc:sldChg>
      <pc:sldChg chg="delSp modSp del mod">
        <pc:chgData name="Dell Pc" userId="fcbd24e19bc4d4be" providerId="LiveId" clId="{9D179D65-BE38-46C5-B7F8-42F176BC240F}" dt="2023-01-12T09:18:31.130" v="1835" actId="2696"/>
        <pc:sldMkLst>
          <pc:docMk/>
          <pc:sldMk cId="1563914500" sldId="289"/>
        </pc:sldMkLst>
        <pc:spChg chg="del mod">
          <ac:chgData name="Dell Pc" userId="fcbd24e19bc4d4be" providerId="LiveId" clId="{9D179D65-BE38-46C5-B7F8-42F176BC240F}" dt="2023-01-12T08:28:42.119" v="1448"/>
          <ac:spMkLst>
            <pc:docMk/>
            <pc:sldMk cId="1563914500" sldId="289"/>
            <ac:spMk id="8" creationId="{6625C1D9-5083-D402-8665-1C8196641B28}"/>
          </ac:spMkLst>
        </pc:spChg>
        <pc:spChg chg="mod">
          <ac:chgData name="Dell Pc" userId="fcbd24e19bc4d4be" providerId="LiveId" clId="{9D179D65-BE38-46C5-B7F8-42F176BC240F}" dt="2023-01-12T08:28:47.763" v="1451" actId="1076"/>
          <ac:spMkLst>
            <pc:docMk/>
            <pc:sldMk cId="1563914500" sldId="289"/>
            <ac:spMk id="9" creationId="{0E53BD0E-10A9-FC1B-520A-503994EAC3B6}"/>
          </ac:spMkLst>
        </pc:spChg>
        <pc:spChg chg="del mod">
          <ac:chgData name="Dell Pc" userId="fcbd24e19bc4d4be" providerId="LiveId" clId="{9D179D65-BE38-46C5-B7F8-42F176BC240F}" dt="2023-01-12T08:28:42.135" v="1450"/>
          <ac:spMkLst>
            <pc:docMk/>
            <pc:sldMk cId="1563914500" sldId="289"/>
            <ac:spMk id="10" creationId="{05F94566-B7F5-A27F-131D-C10A91C234E5}"/>
          </ac:spMkLst>
        </pc:spChg>
        <pc:picChg chg="del">
          <ac:chgData name="Dell Pc" userId="fcbd24e19bc4d4be" providerId="LiveId" clId="{9D179D65-BE38-46C5-B7F8-42F176BC240F}" dt="2022-12-21T09:19:57.520" v="326" actId="21"/>
          <ac:picMkLst>
            <pc:docMk/>
            <pc:sldMk cId="1563914500" sldId="289"/>
            <ac:picMk id="2" creationId="{C02E76E0-74E6-1B3D-D116-5613DDE17ADA}"/>
          </ac:picMkLst>
        </pc:picChg>
        <pc:picChg chg="del">
          <ac:chgData name="Dell Pc" userId="fcbd24e19bc4d4be" providerId="LiveId" clId="{9D179D65-BE38-46C5-B7F8-42F176BC240F}" dt="2022-12-21T09:19:55.074" v="325" actId="21"/>
          <ac:picMkLst>
            <pc:docMk/>
            <pc:sldMk cId="1563914500" sldId="289"/>
            <ac:picMk id="3" creationId="{3C0BBF59-3808-D18A-A767-0B6CF5607F96}"/>
          </ac:picMkLst>
        </pc:picChg>
        <pc:picChg chg="del">
          <ac:chgData name="Dell Pc" userId="fcbd24e19bc4d4be" providerId="LiveId" clId="{9D179D65-BE38-46C5-B7F8-42F176BC240F}" dt="2022-12-21T09:19:51.395" v="324" actId="21"/>
          <ac:picMkLst>
            <pc:docMk/>
            <pc:sldMk cId="1563914500" sldId="289"/>
            <ac:picMk id="4" creationId="{F8A14905-78ED-903F-F4AB-0F586E3B36C3}"/>
          </ac:picMkLst>
        </pc:picChg>
        <pc:picChg chg="del">
          <ac:chgData name="Dell Pc" userId="fcbd24e19bc4d4be" providerId="LiveId" clId="{9D179D65-BE38-46C5-B7F8-42F176BC240F}" dt="2022-12-21T09:20:03.109" v="328" actId="21"/>
          <ac:picMkLst>
            <pc:docMk/>
            <pc:sldMk cId="1563914500" sldId="289"/>
            <ac:picMk id="5" creationId="{9A3C2E3D-BCA4-860B-382A-68F6596BD3CF}"/>
          </ac:picMkLst>
        </pc:picChg>
        <pc:picChg chg="del">
          <ac:chgData name="Dell Pc" userId="fcbd24e19bc4d4be" providerId="LiveId" clId="{9D179D65-BE38-46C5-B7F8-42F176BC240F}" dt="2022-12-21T09:20:00.125" v="327" actId="21"/>
          <ac:picMkLst>
            <pc:docMk/>
            <pc:sldMk cId="1563914500" sldId="289"/>
            <ac:picMk id="6" creationId="{B0F4FCCA-60BA-1780-3821-CE824C6F7FE0}"/>
          </ac:picMkLst>
        </pc:picChg>
        <pc:picChg chg="del mod">
          <ac:chgData name="Dell Pc" userId="fcbd24e19bc4d4be" providerId="LiveId" clId="{9D179D65-BE38-46C5-B7F8-42F176BC240F}" dt="2023-01-12T08:28:42.119" v="1446" actId="21"/>
          <ac:picMkLst>
            <pc:docMk/>
            <pc:sldMk cId="1563914500" sldId="289"/>
            <ac:picMk id="7" creationId="{385318AD-3B3B-519A-A7ED-855E16AE6ADC}"/>
          </ac:picMkLst>
        </pc:picChg>
      </pc:sldChg>
      <pc:sldChg chg="addSp delSp modSp del mod">
        <pc:chgData name="Dell Pc" userId="fcbd24e19bc4d4be" providerId="LiveId" clId="{9D179D65-BE38-46C5-B7F8-42F176BC240F}" dt="2022-12-21T09:21:01.899" v="335" actId="2696"/>
        <pc:sldMkLst>
          <pc:docMk/>
          <pc:sldMk cId="3337016640" sldId="290"/>
        </pc:sldMkLst>
        <pc:spChg chg="add mod">
          <ac:chgData name="Dell Pc" userId="fcbd24e19bc4d4be" providerId="LiveId" clId="{9D179D65-BE38-46C5-B7F8-42F176BC240F}" dt="2022-12-21T08:55:22.969" v="114" actId="1076"/>
          <ac:spMkLst>
            <pc:docMk/>
            <pc:sldMk cId="3337016640" sldId="290"/>
            <ac:spMk id="3" creationId="{FFE0B036-CAD6-0AE6-BFC2-5AFC2AF7FEE4}"/>
          </ac:spMkLst>
        </pc:spChg>
        <pc:spChg chg="del mod">
          <ac:chgData name="Dell Pc" userId="fcbd24e19bc4d4be" providerId="LiveId" clId="{9D179D65-BE38-46C5-B7F8-42F176BC240F}" dt="2022-12-21T08:45:41.378" v="28" actId="478"/>
          <ac:spMkLst>
            <pc:docMk/>
            <pc:sldMk cId="3337016640" sldId="290"/>
            <ac:spMk id="5" creationId="{C01406A7-DE87-744A-26EE-EC9874194E3E}"/>
          </ac:spMkLst>
        </pc:spChg>
        <pc:spChg chg="del">
          <ac:chgData name="Dell Pc" userId="fcbd24e19bc4d4be" providerId="LiveId" clId="{9D179D65-BE38-46C5-B7F8-42F176BC240F}" dt="2022-12-21T08:45:34.022" v="26" actId="478"/>
          <ac:spMkLst>
            <pc:docMk/>
            <pc:sldMk cId="3337016640" sldId="290"/>
            <ac:spMk id="7" creationId="{703A2981-5B10-1A21-9B55-CB48D2CA0A63}"/>
          </ac:spMkLst>
        </pc:spChg>
        <pc:spChg chg="del">
          <ac:chgData name="Dell Pc" userId="fcbd24e19bc4d4be" providerId="LiveId" clId="{9D179D65-BE38-46C5-B7F8-42F176BC240F}" dt="2022-12-21T08:45:31.909" v="25" actId="478"/>
          <ac:spMkLst>
            <pc:docMk/>
            <pc:sldMk cId="3337016640" sldId="290"/>
            <ac:spMk id="8" creationId="{E60AFE34-BE60-D3C0-A9E5-A08E59C0E765}"/>
          </ac:spMkLst>
        </pc:spChg>
        <pc:spChg chg="del mod">
          <ac:chgData name="Dell Pc" userId="fcbd24e19bc4d4be" providerId="LiveId" clId="{9D179D65-BE38-46C5-B7F8-42F176BC240F}" dt="2022-12-21T08:45:29.422" v="24" actId="478"/>
          <ac:spMkLst>
            <pc:docMk/>
            <pc:sldMk cId="3337016640" sldId="290"/>
            <ac:spMk id="9" creationId="{2622F0B0-878C-7B3B-CFBE-101DD064853D}"/>
          </ac:spMkLst>
        </pc:spChg>
        <pc:spChg chg="del">
          <ac:chgData name="Dell Pc" userId="fcbd24e19bc4d4be" providerId="LiveId" clId="{9D179D65-BE38-46C5-B7F8-42F176BC240F}" dt="2022-12-21T08:45:22.149" v="21" actId="478"/>
          <ac:spMkLst>
            <pc:docMk/>
            <pc:sldMk cId="3337016640" sldId="290"/>
            <ac:spMk id="11" creationId="{C517CCB5-D6F4-8279-1CFB-44C303379754}"/>
          </ac:spMkLst>
        </pc:spChg>
        <pc:spChg chg="del mod">
          <ac:chgData name="Dell Pc" userId="fcbd24e19bc4d4be" providerId="LiveId" clId="{9D179D65-BE38-46C5-B7F8-42F176BC240F}" dt="2022-12-21T08:45:20.135" v="20" actId="478"/>
          <ac:spMkLst>
            <pc:docMk/>
            <pc:sldMk cId="3337016640" sldId="290"/>
            <ac:spMk id="13" creationId="{F5FF1C24-1CA9-6AEB-EE34-6ADBAC574ED5}"/>
          </ac:spMkLst>
        </pc:spChg>
      </pc:sldChg>
      <pc:sldChg chg="addSp delSp modSp add mod">
        <pc:chgData name="Dell Pc" userId="fcbd24e19bc4d4be" providerId="LiveId" clId="{9D179D65-BE38-46C5-B7F8-42F176BC240F}" dt="2023-01-12T09:42:27.479" v="2854" actId="115"/>
        <pc:sldMkLst>
          <pc:docMk/>
          <pc:sldMk cId="2845931364" sldId="291"/>
        </pc:sldMkLst>
        <pc:spChg chg="add mod">
          <ac:chgData name="Dell Pc" userId="fcbd24e19bc4d4be" providerId="LiveId" clId="{9D179D65-BE38-46C5-B7F8-42F176BC240F}" dt="2023-01-12T09:42:19.990" v="2852" actId="20577"/>
          <ac:spMkLst>
            <pc:docMk/>
            <pc:sldMk cId="2845931364" sldId="291"/>
            <ac:spMk id="3" creationId="{97092BF5-1D2C-BE8A-DEAF-98DD27E0189E}"/>
          </ac:spMkLst>
        </pc:spChg>
        <pc:spChg chg="add del mod">
          <ac:chgData name="Dell Pc" userId="fcbd24e19bc4d4be" providerId="LiveId" clId="{9D179D65-BE38-46C5-B7F8-42F176BC240F}" dt="2023-01-05T16:40:46.880" v="855" actId="21"/>
          <ac:spMkLst>
            <pc:docMk/>
            <pc:sldMk cId="2845931364" sldId="291"/>
            <ac:spMk id="3" creationId="{FEDCCA91-44C7-9207-02E0-4810DAEFF5D5}"/>
          </ac:spMkLst>
        </pc:spChg>
        <pc:spChg chg="mod">
          <ac:chgData name="Dell Pc" userId="fcbd24e19bc4d4be" providerId="LiveId" clId="{9D179D65-BE38-46C5-B7F8-42F176BC240F}" dt="2023-01-12T09:42:27.479" v="2854" actId="115"/>
          <ac:spMkLst>
            <pc:docMk/>
            <pc:sldMk cId="2845931364" sldId="291"/>
            <ac:spMk id="5" creationId="{C01406A7-DE87-744A-26EE-EC9874194E3E}"/>
          </ac:spMkLst>
        </pc:spChg>
        <pc:spChg chg="mod">
          <ac:chgData name="Dell Pc" userId="fcbd24e19bc4d4be" providerId="LiveId" clId="{9D179D65-BE38-46C5-B7F8-42F176BC240F}" dt="2022-12-21T09:21:15.090" v="337" actId="20577"/>
          <ac:spMkLst>
            <pc:docMk/>
            <pc:sldMk cId="2845931364" sldId="291"/>
            <ac:spMk id="7" creationId="{703A2981-5B10-1A21-9B55-CB48D2CA0A63}"/>
          </ac:spMkLst>
        </pc:spChg>
        <pc:spChg chg="del mod">
          <ac:chgData name="Dell Pc" userId="fcbd24e19bc4d4be" providerId="LiveId" clId="{9D179D65-BE38-46C5-B7F8-42F176BC240F}" dt="2023-01-05T16:40:31.850" v="853" actId="21"/>
          <ac:spMkLst>
            <pc:docMk/>
            <pc:sldMk cId="2845931364" sldId="291"/>
            <ac:spMk id="8" creationId="{E60AFE34-BE60-D3C0-A9E5-A08E59C0E765}"/>
          </ac:spMkLst>
        </pc:spChg>
        <pc:spChg chg="mod">
          <ac:chgData name="Dell Pc" userId="fcbd24e19bc4d4be" providerId="LiveId" clId="{9D179D65-BE38-46C5-B7F8-42F176BC240F}" dt="2023-01-12T09:41:00.295" v="2728" actId="20577"/>
          <ac:spMkLst>
            <pc:docMk/>
            <pc:sldMk cId="2845931364" sldId="291"/>
            <ac:spMk id="9" creationId="{2622F0B0-878C-7B3B-CFBE-101DD064853D}"/>
          </ac:spMkLst>
        </pc:spChg>
        <pc:spChg chg="mod">
          <ac:chgData name="Dell Pc" userId="fcbd24e19bc4d4be" providerId="LiveId" clId="{9D179D65-BE38-46C5-B7F8-42F176BC240F}" dt="2023-01-05T16:41:09.301" v="859" actId="20577"/>
          <ac:spMkLst>
            <pc:docMk/>
            <pc:sldMk cId="2845931364" sldId="291"/>
            <ac:spMk id="11" creationId="{C517CCB5-D6F4-8279-1CFB-44C303379754}"/>
          </ac:spMkLst>
        </pc:spChg>
        <pc:spChg chg="mod">
          <ac:chgData name="Dell Pc" userId="fcbd24e19bc4d4be" providerId="LiveId" clId="{9D179D65-BE38-46C5-B7F8-42F176BC240F}" dt="2022-12-21T09:21:26.814" v="338" actId="1076"/>
          <ac:spMkLst>
            <pc:docMk/>
            <pc:sldMk cId="2845931364" sldId="291"/>
            <ac:spMk id="13" creationId="{F5FF1C24-1CA9-6AEB-EE34-6ADBAC574ED5}"/>
          </ac:spMkLst>
        </pc:spChg>
      </pc:sldChg>
      <pc:sldChg chg="addSp delSp modSp add mod">
        <pc:chgData name="Dell Pc" userId="fcbd24e19bc4d4be" providerId="LiveId" clId="{9D179D65-BE38-46C5-B7F8-42F176BC240F}" dt="2023-01-06T06:06:40.270" v="1213" actId="1076"/>
        <pc:sldMkLst>
          <pc:docMk/>
          <pc:sldMk cId="475868931" sldId="292"/>
        </pc:sldMkLst>
        <pc:spChg chg="del mod">
          <ac:chgData name="Dell Pc" userId="fcbd24e19bc4d4be" providerId="LiveId" clId="{9D179D65-BE38-46C5-B7F8-42F176BC240F}" dt="2023-01-06T06:05:08.213" v="915" actId="21"/>
          <ac:spMkLst>
            <pc:docMk/>
            <pc:sldMk cId="475868931" sldId="292"/>
            <ac:spMk id="8" creationId="{6625C1D9-5083-D402-8665-1C8196641B28}"/>
          </ac:spMkLst>
        </pc:spChg>
        <pc:spChg chg="mod">
          <ac:chgData name="Dell Pc" userId="fcbd24e19bc4d4be" providerId="LiveId" clId="{9D179D65-BE38-46C5-B7F8-42F176BC240F}" dt="2023-01-06T06:06:37.593" v="1211" actId="20577"/>
          <ac:spMkLst>
            <pc:docMk/>
            <pc:sldMk cId="475868931" sldId="292"/>
            <ac:spMk id="9" creationId="{0E53BD0E-10A9-FC1B-520A-503994EAC3B6}"/>
          </ac:spMkLst>
        </pc:spChg>
        <pc:spChg chg="del mod">
          <ac:chgData name="Dell Pc" userId="fcbd24e19bc4d4be" providerId="LiveId" clId="{9D179D65-BE38-46C5-B7F8-42F176BC240F}" dt="2023-01-06T06:05:37.629" v="1134" actId="21"/>
          <ac:spMkLst>
            <pc:docMk/>
            <pc:sldMk cId="475868931" sldId="292"/>
            <ac:spMk id="10" creationId="{05F94566-B7F5-A27F-131D-C10A91C234E5}"/>
          </ac:spMkLst>
        </pc:spChg>
        <pc:picChg chg="add mod">
          <ac:chgData name="Dell Pc" userId="fcbd24e19bc4d4be" providerId="LiveId" clId="{9D179D65-BE38-46C5-B7F8-42F176BC240F}" dt="2023-01-06T06:06:08.522" v="1143" actId="1076"/>
          <ac:picMkLst>
            <pc:docMk/>
            <pc:sldMk cId="475868931" sldId="292"/>
            <ac:picMk id="2" creationId="{8D13CF8C-66CE-C360-D3EA-B21CAC8F1247}"/>
          </ac:picMkLst>
        </pc:picChg>
        <pc:picChg chg="add mod">
          <ac:chgData name="Dell Pc" userId="fcbd24e19bc4d4be" providerId="LiveId" clId="{9D179D65-BE38-46C5-B7F8-42F176BC240F}" dt="2023-01-06T06:05:57.749" v="1139" actId="1076"/>
          <ac:picMkLst>
            <pc:docMk/>
            <pc:sldMk cId="475868931" sldId="292"/>
            <ac:picMk id="3" creationId="{B7D24C2F-18DD-801C-60C8-5EE046892F28}"/>
          </ac:picMkLst>
        </pc:picChg>
        <pc:picChg chg="add mod">
          <ac:chgData name="Dell Pc" userId="fcbd24e19bc4d4be" providerId="LiveId" clId="{9D179D65-BE38-46C5-B7F8-42F176BC240F}" dt="2023-01-06T06:05:52.178" v="1137" actId="1076"/>
          <ac:picMkLst>
            <pc:docMk/>
            <pc:sldMk cId="475868931" sldId="292"/>
            <ac:picMk id="4" creationId="{65F68CDD-BC70-6A7A-8167-2183F709E068}"/>
          </ac:picMkLst>
        </pc:picChg>
        <pc:picChg chg="add mod">
          <ac:chgData name="Dell Pc" userId="fcbd24e19bc4d4be" providerId="LiveId" clId="{9D179D65-BE38-46C5-B7F8-42F176BC240F}" dt="2023-01-06T06:05:54.166" v="1138" actId="1076"/>
          <ac:picMkLst>
            <pc:docMk/>
            <pc:sldMk cId="475868931" sldId="292"/>
            <ac:picMk id="5" creationId="{DEBE4136-C887-1BFA-B62C-6D2B0492AD45}"/>
          </ac:picMkLst>
        </pc:picChg>
        <pc:picChg chg="add del mod">
          <ac:chgData name="Dell Pc" userId="fcbd24e19bc4d4be" providerId="LiveId" clId="{9D179D65-BE38-46C5-B7F8-42F176BC240F}" dt="2023-01-06T06:04:00.420" v="902" actId="21"/>
          <ac:picMkLst>
            <pc:docMk/>
            <pc:sldMk cId="475868931" sldId="292"/>
            <ac:picMk id="6" creationId="{99C41E54-AD24-C1DC-A420-5B143AA4FF6A}"/>
          </ac:picMkLst>
        </pc:picChg>
        <pc:picChg chg="mod">
          <ac:chgData name="Dell Pc" userId="fcbd24e19bc4d4be" providerId="LiveId" clId="{9D179D65-BE38-46C5-B7F8-42F176BC240F}" dt="2023-01-06T06:06:39.147" v="1212" actId="1076"/>
          <ac:picMkLst>
            <pc:docMk/>
            <pc:sldMk cId="475868931" sldId="292"/>
            <ac:picMk id="7" creationId="{385318AD-3B3B-519A-A7ED-855E16AE6ADC}"/>
          </ac:picMkLst>
        </pc:picChg>
        <pc:picChg chg="add mod modCrop">
          <ac:chgData name="Dell Pc" userId="fcbd24e19bc4d4be" providerId="LiveId" clId="{9D179D65-BE38-46C5-B7F8-42F176BC240F}" dt="2023-01-06T06:06:40.270" v="1213" actId="1076"/>
          <ac:picMkLst>
            <pc:docMk/>
            <pc:sldMk cId="475868931" sldId="292"/>
            <ac:picMk id="12" creationId="{9CAE4B01-3DF5-AFAC-A28C-54A42FF88816}"/>
          </ac:picMkLst>
        </pc:picChg>
      </pc:sldChg>
      <pc:sldChg chg="addSp modSp add mod ord">
        <pc:chgData name="Dell Pc" userId="fcbd24e19bc4d4be" providerId="LiveId" clId="{9D179D65-BE38-46C5-B7F8-42F176BC240F}" dt="2023-01-12T09:35:33.910" v="2706" actId="1076"/>
        <pc:sldMkLst>
          <pc:docMk/>
          <pc:sldMk cId="2631195380" sldId="293"/>
        </pc:sldMkLst>
        <pc:spChg chg="add mod">
          <ac:chgData name="Dell Pc" userId="fcbd24e19bc4d4be" providerId="LiveId" clId="{9D179D65-BE38-46C5-B7F8-42F176BC240F}" dt="2023-01-12T09:31:55.258" v="2703" actId="20577"/>
          <ac:spMkLst>
            <pc:docMk/>
            <pc:sldMk cId="2631195380" sldId="293"/>
            <ac:spMk id="3" creationId="{196EB838-E1A9-BD57-F538-5064EB2CF628}"/>
          </ac:spMkLst>
        </pc:spChg>
        <pc:spChg chg="add mod">
          <ac:chgData name="Dell Pc" userId="fcbd24e19bc4d4be" providerId="LiveId" clId="{9D179D65-BE38-46C5-B7F8-42F176BC240F}" dt="2023-01-12T09:32:00.303" v="2704" actId="1076"/>
          <ac:spMkLst>
            <pc:docMk/>
            <pc:sldMk cId="2631195380" sldId="293"/>
            <ac:spMk id="5" creationId="{3072BDFC-EB95-BD05-EA9B-8F14DC5D482E}"/>
          </ac:spMkLst>
        </pc:spChg>
        <pc:spChg chg="mod">
          <ac:chgData name="Dell Pc" userId="fcbd24e19bc4d4be" providerId="LiveId" clId="{9D179D65-BE38-46C5-B7F8-42F176BC240F}" dt="2023-01-12T09:30:19.334" v="2571" actId="1076"/>
          <ac:spMkLst>
            <pc:docMk/>
            <pc:sldMk cId="2631195380" sldId="293"/>
            <ac:spMk id="9" creationId="{0E53BD0E-10A9-FC1B-520A-503994EAC3B6}"/>
          </ac:spMkLst>
        </pc:spChg>
        <pc:spChg chg="mod">
          <ac:chgData name="Dell Pc" userId="fcbd24e19bc4d4be" providerId="LiveId" clId="{9D179D65-BE38-46C5-B7F8-42F176BC240F}" dt="2023-01-12T09:30:23.866" v="2572" actId="1076"/>
          <ac:spMkLst>
            <pc:docMk/>
            <pc:sldMk cId="2631195380" sldId="293"/>
            <ac:spMk id="10" creationId="{05F94566-B7F5-A27F-131D-C10A91C234E5}"/>
          </ac:spMkLst>
        </pc:spChg>
        <pc:picChg chg="mod">
          <ac:chgData name="Dell Pc" userId="fcbd24e19bc4d4be" providerId="LiveId" clId="{9D179D65-BE38-46C5-B7F8-42F176BC240F}" dt="2023-01-12T09:35:33.910" v="2706" actId="1076"/>
          <ac:picMkLst>
            <pc:docMk/>
            <pc:sldMk cId="2631195380" sldId="293"/>
            <ac:picMk id="7" creationId="{385318AD-3B3B-519A-A7ED-855E16AE6ADC}"/>
          </ac:picMkLst>
        </pc:picChg>
      </pc:sldChg>
      <pc:sldChg chg="modSp add mod">
        <pc:chgData name="Dell Pc" userId="fcbd24e19bc4d4be" providerId="LiveId" clId="{9D179D65-BE38-46C5-B7F8-42F176BC240F}" dt="2023-01-12T09:53:10.526" v="3373" actId="115"/>
        <pc:sldMkLst>
          <pc:docMk/>
          <pc:sldMk cId="1978581247" sldId="294"/>
        </pc:sldMkLst>
        <pc:spChg chg="mod">
          <ac:chgData name="Dell Pc" userId="fcbd24e19bc4d4be" providerId="LiveId" clId="{9D179D65-BE38-46C5-B7F8-42F176BC240F}" dt="2023-01-12T09:52:45.206" v="3370" actId="1076"/>
          <ac:spMkLst>
            <pc:docMk/>
            <pc:sldMk cId="1978581247" sldId="294"/>
            <ac:spMk id="7" creationId="{6BAEB497-CDEF-D4B3-B565-6611537DF605}"/>
          </ac:spMkLst>
        </pc:spChg>
        <pc:spChg chg="mod">
          <ac:chgData name="Dell Pc" userId="fcbd24e19bc4d4be" providerId="LiveId" clId="{9D179D65-BE38-46C5-B7F8-42F176BC240F}" dt="2023-01-12T09:53:10.526" v="3373" actId="115"/>
          <ac:spMkLst>
            <pc:docMk/>
            <pc:sldMk cId="1978581247" sldId="294"/>
            <ac:spMk id="1906" creationId="{00000000-0000-0000-0000-000000000000}"/>
          </ac:spMkLst>
        </pc:spChg>
        <pc:spChg chg="mod">
          <ac:chgData name="Dell Pc" userId="fcbd24e19bc4d4be" providerId="LiveId" clId="{9D179D65-BE38-46C5-B7F8-42F176BC240F}" dt="2023-01-12T09:52:35.933" v="3368" actId="1076"/>
          <ac:spMkLst>
            <pc:docMk/>
            <pc:sldMk cId="1978581247" sldId="294"/>
            <ac:spMk id="1917" creationId="{00000000-0000-0000-0000-000000000000}"/>
          </ac:spMkLst>
        </pc:spChg>
        <pc:spChg chg="mod">
          <ac:chgData name="Dell Pc" userId="fcbd24e19bc4d4be" providerId="LiveId" clId="{9D179D65-BE38-46C5-B7F8-42F176BC240F}" dt="2023-01-12T09:52:40.208" v="3369" actId="1076"/>
          <ac:spMkLst>
            <pc:docMk/>
            <pc:sldMk cId="1978581247" sldId="294"/>
            <ac:spMk id="1920" creationId="{00000000-0000-0000-0000-000000000000}"/>
          </ac:spMkLst>
        </pc:spChg>
        <pc:spChg chg="mod">
          <ac:chgData name="Dell Pc" userId="fcbd24e19bc4d4be" providerId="LiveId" clId="{9D179D65-BE38-46C5-B7F8-42F176BC240F}" dt="2023-01-12T09:52:55.314" v="3371" actId="1076"/>
          <ac:spMkLst>
            <pc:docMk/>
            <pc:sldMk cId="1978581247" sldId="294"/>
            <ac:spMk id="1923" creationId="{00000000-0000-0000-0000-000000000000}"/>
          </ac:spMkLst>
        </pc:spChg>
        <pc:grpChg chg="mod">
          <ac:chgData name="Dell Pc" userId="fcbd24e19bc4d4be" providerId="LiveId" clId="{9D179D65-BE38-46C5-B7F8-42F176BC240F}" dt="2023-01-12T09:52:30.846" v="3367" actId="1076"/>
          <ac:grpSpMkLst>
            <pc:docMk/>
            <pc:sldMk cId="1978581247" sldId="294"/>
            <ac:grpSpMk id="1910" creationId="{00000000-0000-0000-0000-000000000000}"/>
          </ac:grpSpMkLst>
        </pc:grpChg>
        <pc:picChg chg="mod">
          <ac:chgData name="Dell Pc" userId="fcbd24e19bc4d4be" providerId="LiveId" clId="{9D179D65-BE38-46C5-B7F8-42F176BC240F}" dt="2023-01-12T09:52:24.256" v="3366" actId="1076"/>
          <ac:picMkLst>
            <pc:docMk/>
            <pc:sldMk cId="1978581247" sldId="294"/>
            <ac:picMk id="1905" creationId="{00000000-0000-0000-0000-000000000000}"/>
          </ac:picMkLst>
        </pc:picChg>
      </pc:sldChg>
      <pc:sldChg chg="addSp delSp modSp add mod ord setBg">
        <pc:chgData name="Dell Pc" userId="fcbd24e19bc4d4be" providerId="LiveId" clId="{9D179D65-BE38-46C5-B7F8-42F176BC240F}" dt="2023-01-12T10:01:23.058" v="4246" actId="20577"/>
        <pc:sldMkLst>
          <pc:docMk/>
          <pc:sldMk cId="0" sldId="295"/>
        </pc:sldMkLst>
        <pc:spChg chg="add del mod">
          <ac:chgData name="Dell Pc" userId="fcbd24e19bc4d4be" providerId="LiveId" clId="{9D179D65-BE38-46C5-B7F8-42F176BC240F}" dt="2023-01-12T09:43:41.093" v="2922" actId="21"/>
          <ac:spMkLst>
            <pc:docMk/>
            <pc:sldMk cId="0" sldId="295"/>
            <ac:spMk id="3" creationId="{58A48474-7517-CB70-276C-3D7426089C2E}"/>
          </ac:spMkLst>
        </pc:spChg>
        <pc:spChg chg="add del mod">
          <ac:chgData name="Dell Pc" userId="fcbd24e19bc4d4be" providerId="LiveId" clId="{9D179D65-BE38-46C5-B7F8-42F176BC240F}" dt="2023-01-12T09:43:55.078" v="2925" actId="21"/>
          <ac:spMkLst>
            <pc:docMk/>
            <pc:sldMk cId="0" sldId="295"/>
            <ac:spMk id="5" creationId="{E56D202A-61C3-1C0D-1420-DD128926FF09}"/>
          </ac:spMkLst>
        </pc:spChg>
        <pc:spChg chg="add del mod">
          <ac:chgData name="Dell Pc" userId="fcbd24e19bc4d4be" providerId="LiveId" clId="{9D179D65-BE38-46C5-B7F8-42F176BC240F}" dt="2023-01-12T09:44:20.990" v="2930" actId="21"/>
          <ac:spMkLst>
            <pc:docMk/>
            <pc:sldMk cId="0" sldId="295"/>
            <ac:spMk id="7" creationId="{FAFA2EF5-6172-B02A-BBE8-19F6605F3040}"/>
          </ac:spMkLst>
        </pc:spChg>
        <pc:spChg chg="add del mod">
          <ac:chgData name="Dell Pc" userId="fcbd24e19bc4d4be" providerId="LiveId" clId="{9D179D65-BE38-46C5-B7F8-42F176BC240F}" dt="2023-01-12T09:44:12.280" v="2929" actId="21"/>
          <ac:spMkLst>
            <pc:docMk/>
            <pc:sldMk cId="0" sldId="295"/>
            <ac:spMk id="9" creationId="{94D868A4-2324-B88D-F414-B4F829FF3B87}"/>
          </ac:spMkLst>
        </pc:spChg>
        <pc:spChg chg="add del mod">
          <ac:chgData name="Dell Pc" userId="fcbd24e19bc4d4be" providerId="LiveId" clId="{9D179D65-BE38-46C5-B7F8-42F176BC240F}" dt="2023-01-12T09:44:42.711" v="2934" actId="21"/>
          <ac:spMkLst>
            <pc:docMk/>
            <pc:sldMk cId="0" sldId="295"/>
            <ac:spMk id="11" creationId="{A4247E69-4AEC-903B-02CA-D1C2D201DC27}"/>
          </ac:spMkLst>
        </pc:spChg>
        <pc:spChg chg="add del mod">
          <ac:chgData name="Dell Pc" userId="fcbd24e19bc4d4be" providerId="LiveId" clId="{9D179D65-BE38-46C5-B7F8-42F176BC240F}" dt="2023-01-12T09:44:38.799" v="2933" actId="21"/>
          <ac:spMkLst>
            <pc:docMk/>
            <pc:sldMk cId="0" sldId="295"/>
            <ac:spMk id="13" creationId="{9D0C5E2E-9F15-515E-59D1-1947A1C1009D}"/>
          </ac:spMkLst>
        </pc:spChg>
        <pc:spChg chg="add del mod">
          <ac:chgData name="Dell Pc" userId="fcbd24e19bc4d4be" providerId="LiveId" clId="{9D179D65-BE38-46C5-B7F8-42F176BC240F}" dt="2023-01-12T09:44:52.482" v="2936" actId="21"/>
          <ac:spMkLst>
            <pc:docMk/>
            <pc:sldMk cId="0" sldId="295"/>
            <ac:spMk id="15" creationId="{E50D986B-B30B-9C9F-58E2-A340DEE5CDF2}"/>
          </ac:spMkLst>
        </pc:spChg>
        <pc:spChg chg="add del mod">
          <ac:chgData name="Dell Pc" userId="fcbd24e19bc4d4be" providerId="LiveId" clId="{9D179D65-BE38-46C5-B7F8-42F176BC240F}" dt="2023-01-12T09:45:14.437" v="2940" actId="21"/>
          <ac:spMkLst>
            <pc:docMk/>
            <pc:sldMk cId="0" sldId="295"/>
            <ac:spMk id="17" creationId="{3CCAA99F-ABC7-E7FF-484D-AE7E005F9CEE}"/>
          </ac:spMkLst>
        </pc:spChg>
        <pc:spChg chg="add del mod">
          <ac:chgData name="Dell Pc" userId="fcbd24e19bc4d4be" providerId="LiveId" clId="{9D179D65-BE38-46C5-B7F8-42F176BC240F}" dt="2023-01-12T09:45:26.770" v="2942" actId="21"/>
          <ac:spMkLst>
            <pc:docMk/>
            <pc:sldMk cId="0" sldId="295"/>
            <ac:spMk id="19" creationId="{6D83443B-2CDA-7CD2-1055-0972570B6891}"/>
          </ac:spMkLst>
        </pc:spChg>
        <pc:spChg chg="add del mod">
          <ac:chgData name="Dell Pc" userId="fcbd24e19bc4d4be" providerId="LiveId" clId="{9D179D65-BE38-46C5-B7F8-42F176BC240F}" dt="2023-01-12T09:45:37.072" v="2944" actId="21"/>
          <ac:spMkLst>
            <pc:docMk/>
            <pc:sldMk cId="0" sldId="295"/>
            <ac:spMk id="21" creationId="{A39C189A-964C-6616-E5B7-E3F359F4AFDD}"/>
          </ac:spMkLst>
        </pc:spChg>
        <pc:spChg chg="add del mod">
          <ac:chgData name="Dell Pc" userId="fcbd24e19bc4d4be" providerId="LiveId" clId="{9D179D65-BE38-46C5-B7F8-42F176BC240F}" dt="2023-01-12T09:45:48.333" v="2947" actId="21"/>
          <ac:spMkLst>
            <pc:docMk/>
            <pc:sldMk cId="0" sldId="295"/>
            <ac:spMk id="23" creationId="{F225F41A-DBE7-E7F3-2DF7-17FA7C3FE590}"/>
          </ac:spMkLst>
        </pc:spChg>
        <pc:spChg chg="add mod">
          <ac:chgData name="Dell Pc" userId="fcbd24e19bc4d4be" providerId="LiveId" clId="{9D179D65-BE38-46C5-B7F8-42F176BC240F}" dt="2023-01-12T09:48:58.348" v="3120" actId="20577"/>
          <ac:spMkLst>
            <pc:docMk/>
            <pc:sldMk cId="0" sldId="295"/>
            <ac:spMk id="25" creationId="{23B8383A-4592-CAFD-28D1-E3F5EAB2AA7D}"/>
          </ac:spMkLst>
        </pc:spChg>
        <pc:spChg chg="add mod">
          <ac:chgData name="Dell Pc" userId="fcbd24e19bc4d4be" providerId="LiveId" clId="{9D179D65-BE38-46C5-B7F8-42F176BC240F}" dt="2023-01-12T10:01:23.058" v="4246" actId="20577"/>
          <ac:spMkLst>
            <pc:docMk/>
            <pc:sldMk cId="0" sldId="295"/>
            <ac:spMk id="27" creationId="{A7510D04-72DA-C846-AB9F-6A71F95370A5}"/>
          </ac:spMkLst>
        </pc:spChg>
        <pc:spChg chg="add del">
          <ac:chgData name="Dell Pc" userId="fcbd24e19bc4d4be" providerId="LiveId" clId="{9D179D65-BE38-46C5-B7F8-42F176BC240F}" dt="2023-01-12T09:48:24.567" v="3047" actId="21"/>
          <ac:spMkLst>
            <pc:docMk/>
            <pc:sldMk cId="0" sldId="295"/>
            <ac:spMk id="29" creationId="{6FFFE4D8-339A-AA92-514A-1EBDE6E72AB3}"/>
          </ac:spMkLst>
        </pc:spChg>
        <pc:spChg chg="mod">
          <ac:chgData name="Dell Pc" userId="fcbd24e19bc4d4be" providerId="LiveId" clId="{9D179D65-BE38-46C5-B7F8-42F176BC240F}" dt="2023-01-12T09:43:07.272" v="2914" actId="20577"/>
          <ac:spMkLst>
            <pc:docMk/>
            <pc:sldMk cId="0" sldId="295"/>
            <ac:spMk id="1838" creationId="{00000000-0000-0000-0000-000000000000}"/>
          </ac:spMkLst>
        </pc:spChg>
        <pc:spChg chg="del mod">
          <ac:chgData name="Dell Pc" userId="fcbd24e19bc4d4be" providerId="LiveId" clId="{9D179D65-BE38-46C5-B7F8-42F176BC240F}" dt="2023-01-12T09:45:32.197" v="2943" actId="21"/>
          <ac:spMkLst>
            <pc:docMk/>
            <pc:sldMk cId="0" sldId="295"/>
            <ac:spMk id="1848" creationId="{00000000-0000-0000-0000-000000000000}"/>
          </ac:spMkLst>
        </pc:spChg>
        <pc:spChg chg="del mod">
          <ac:chgData name="Dell Pc" userId="fcbd24e19bc4d4be" providerId="LiveId" clId="{9D179D65-BE38-46C5-B7F8-42F176BC240F}" dt="2023-01-12T09:45:20.465" v="2941" actId="21"/>
          <ac:spMkLst>
            <pc:docMk/>
            <pc:sldMk cId="0" sldId="295"/>
            <ac:spMk id="1849" creationId="{00000000-0000-0000-0000-000000000000}"/>
          </ac:spMkLst>
        </pc:spChg>
        <pc:spChg chg="del mod">
          <ac:chgData name="Dell Pc" userId="fcbd24e19bc4d4be" providerId="LiveId" clId="{9D179D65-BE38-46C5-B7F8-42F176BC240F}" dt="2023-01-12T09:43:59.898" v="2926" actId="21"/>
          <ac:spMkLst>
            <pc:docMk/>
            <pc:sldMk cId="0" sldId="295"/>
            <ac:spMk id="1850" creationId="{00000000-0000-0000-0000-000000000000}"/>
          </ac:spMkLst>
        </pc:spChg>
        <pc:spChg chg="del mod">
          <ac:chgData name="Dell Pc" userId="fcbd24e19bc4d4be" providerId="LiveId" clId="{9D179D65-BE38-46C5-B7F8-42F176BC240F}" dt="2023-01-12T09:45:43.471" v="2946" actId="21"/>
          <ac:spMkLst>
            <pc:docMk/>
            <pc:sldMk cId="0" sldId="295"/>
            <ac:spMk id="1851" creationId="{00000000-0000-0000-0000-000000000000}"/>
          </ac:spMkLst>
        </pc:spChg>
        <pc:spChg chg="del mod">
          <ac:chgData name="Dell Pc" userId="fcbd24e19bc4d4be" providerId="LiveId" clId="{9D179D65-BE38-46C5-B7F8-42F176BC240F}" dt="2023-01-12T09:44:27.077" v="2931" actId="21"/>
          <ac:spMkLst>
            <pc:docMk/>
            <pc:sldMk cId="0" sldId="295"/>
            <ac:spMk id="1852" creationId="{00000000-0000-0000-0000-000000000000}"/>
          </ac:spMkLst>
        </pc:spChg>
        <pc:spChg chg="del">
          <ac:chgData name="Dell Pc" userId="fcbd24e19bc4d4be" providerId="LiveId" clId="{9D179D65-BE38-46C5-B7F8-42F176BC240F}" dt="2023-01-12T09:44:05.587" v="2927" actId="21"/>
          <ac:spMkLst>
            <pc:docMk/>
            <pc:sldMk cId="0" sldId="295"/>
            <ac:spMk id="1853" creationId="{00000000-0000-0000-0000-000000000000}"/>
          </ac:spMkLst>
        </pc:spChg>
        <pc:spChg chg="del">
          <ac:chgData name="Dell Pc" userId="fcbd24e19bc4d4be" providerId="LiveId" clId="{9D179D65-BE38-46C5-B7F8-42F176BC240F}" dt="2023-01-12T09:44:48.008" v="2935" actId="21"/>
          <ac:spMkLst>
            <pc:docMk/>
            <pc:sldMk cId="0" sldId="295"/>
            <ac:spMk id="1854" creationId="{00000000-0000-0000-0000-000000000000}"/>
          </ac:spMkLst>
        </pc:spChg>
        <pc:spChg chg="del mod">
          <ac:chgData name="Dell Pc" userId="fcbd24e19bc4d4be" providerId="LiveId" clId="{9D179D65-BE38-46C5-B7F8-42F176BC240F}" dt="2023-01-12T09:43:36.380" v="2921" actId="21"/>
          <ac:spMkLst>
            <pc:docMk/>
            <pc:sldMk cId="0" sldId="295"/>
            <ac:spMk id="1855" creationId="{00000000-0000-0000-0000-000000000000}"/>
          </ac:spMkLst>
        </pc:spChg>
        <pc:spChg chg="del">
          <ac:chgData name="Dell Pc" userId="fcbd24e19bc4d4be" providerId="LiveId" clId="{9D179D65-BE38-46C5-B7F8-42F176BC240F}" dt="2023-01-12T09:45:10.795" v="2939" actId="21"/>
          <ac:spMkLst>
            <pc:docMk/>
            <pc:sldMk cId="0" sldId="295"/>
            <ac:spMk id="1856" creationId="{00000000-0000-0000-0000-000000000000}"/>
          </ac:spMkLst>
        </pc:spChg>
        <pc:spChg chg="del mod">
          <ac:chgData name="Dell Pc" userId="fcbd24e19bc4d4be" providerId="LiveId" clId="{9D179D65-BE38-46C5-B7F8-42F176BC240F}" dt="2023-01-12T09:46:32.666" v="2958" actId="21"/>
          <ac:spMkLst>
            <pc:docMk/>
            <pc:sldMk cId="0" sldId="295"/>
            <ac:spMk id="1857" creationId="{00000000-0000-0000-0000-000000000000}"/>
          </ac:spMkLst>
        </pc:spChg>
        <pc:spChg chg="del mod">
          <ac:chgData name="Dell Pc" userId="fcbd24e19bc4d4be" providerId="LiveId" clId="{9D179D65-BE38-46C5-B7F8-42F176BC240F}" dt="2023-01-12T09:43:45.371" v="2924" actId="478"/>
          <ac:spMkLst>
            <pc:docMk/>
            <pc:sldMk cId="0" sldId="295"/>
            <ac:spMk id="1858" creationId="{00000000-0000-0000-0000-000000000000}"/>
          </ac:spMkLst>
        </pc:spChg>
        <pc:spChg chg="del mod">
          <ac:chgData name="Dell Pc" userId="fcbd24e19bc4d4be" providerId="LiveId" clId="{9D179D65-BE38-46C5-B7F8-42F176BC240F}" dt="2023-01-12T09:44:33.992" v="2932" actId="21"/>
          <ac:spMkLst>
            <pc:docMk/>
            <pc:sldMk cId="0" sldId="295"/>
            <ac:spMk id="1859" creationId="{00000000-0000-0000-0000-000000000000}"/>
          </ac:spMkLst>
        </pc:spChg>
        <pc:grpChg chg="del">
          <ac:chgData name="Dell Pc" userId="fcbd24e19bc4d4be" providerId="LiveId" clId="{9D179D65-BE38-46C5-B7F8-42F176BC240F}" dt="2023-01-12T09:45:04.141" v="2938" actId="21"/>
          <ac:grpSpMkLst>
            <pc:docMk/>
            <pc:sldMk cId="0" sldId="295"/>
            <ac:grpSpMk id="1835" creationId="{00000000-0000-0000-0000-000000000000}"/>
          </ac:grpSpMkLst>
        </pc:grpChg>
        <pc:grpChg chg="mod">
          <ac:chgData name="Dell Pc" userId="fcbd24e19bc4d4be" providerId="LiveId" clId="{9D179D65-BE38-46C5-B7F8-42F176BC240F}" dt="2023-01-12T09:44:58.735" v="2937" actId="1076"/>
          <ac:grpSpMkLst>
            <pc:docMk/>
            <pc:sldMk cId="0" sldId="295"/>
            <ac:grpSpMk id="1839" creationId="{00000000-0000-0000-0000-000000000000}"/>
          </ac:grpSpMkLst>
        </pc:grpChg>
        <pc:grpChg chg="del">
          <ac:chgData name="Dell Pc" userId="fcbd24e19bc4d4be" providerId="LiveId" clId="{9D179D65-BE38-46C5-B7F8-42F176BC240F}" dt="2023-01-12T09:44:08.775" v="2928" actId="21"/>
          <ac:grpSpMkLst>
            <pc:docMk/>
            <pc:sldMk cId="0" sldId="295"/>
            <ac:grpSpMk id="1842" creationId="{00000000-0000-0000-0000-000000000000}"/>
          </ac:grpSpMkLst>
        </pc:grpChg>
        <pc:grpChg chg="del mod">
          <ac:chgData name="Dell Pc" userId="fcbd24e19bc4d4be" providerId="LiveId" clId="{9D179D65-BE38-46C5-B7F8-42F176BC240F}" dt="2023-01-12T09:43:20.986" v="2917" actId="21"/>
          <ac:grpSpMkLst>
            <pc:docMk/>
            <pc:sldMk cId="0" sldId="295"/>
            <ac:grpSpMk id="1845" creationId="{00000000-0000-0000-0000-000000000000}"/>
          </ac:grpSpMkLst>
        </pc:grpChg>
      </pc:sldChg>
      <pc:sldChg chg="add del">
        <pc:chgData name="Dell Pc" userId="fcbd24e19bc4d4be" providerId="LiveId" clId="{9D179D65-BE38-46C5-B7F8-42F176BC240F}" dt="2023-01-12T09:30:29.946" v="2574"/>
        <pc:sldMkLst>
          <pc:docMk/>
          <pc:sldMk cId="0" sldId="296"/>
        </pc:sldMkLst>
      </pc:sldChg>
      <pc:sldChg chg="add">
        <pc:chgData name="Dell Pc" userId="fcbd24e19bc4d4be" providerId="LiveId" clId="{9D179D65-BE38-46C5-B7F8-42F176BC240F}" dt="2023-01-12T09:42:41.127" v="2855"/>
        <pc:sldMkLst>
          <pc:docMk/>
          <pc:sldMk cId="3941774109" sldId="296"/>
        </pc:sldMkLst>
      </pc:sldChg>
      <pc:sldMasterChg chg="setBg modSldLayout">
        <pc:chgData name="Dell Pc" userId="fcbd24e19bc4d4be" providerId="LiveId" clId="{9D179D65-BE38-46C5-B7F8-42F176BC240F}" dt="2023-01-12T09:20:32.810" v="1936"/>
        <pc:sldMasterMkLst>
          <pc:docMk/>
          <pc:sldMasterMk cId="3912995630" sldId="2147483705"/>
        </pc:sldMasterMkLst>
        <pc:sldLayoutChg chg="setBg">
          <pc:chgData name="Dell Pc" userId="fcbd24e19bc4d4be" providerId="LiveId" clId="{9D179D65-BE38-46C5-B7F8-42F176BC240F}" dt="2023-01-12T09:20:32.810" v="1936"/>
          <pc:sldLayoutMkLst>
            <pc:docMk/>
            <pc:sldMasterMk cId="3912995630" sldId="2147483705"/>
            <pc:sldLayoutMk cId="2435534772" sldId="2147483706"/>
          </pc:sldLayoutMkLst>
        </pc:sldLayoutChg>
        <pc:sldLayoutChg chg="setBg">
          <pc:chgData name="Dell Pc" userId="fcbd24e19bc4d4be" providerId="LiveId" clId="{9D179D65-BE38-46C5-B7F8-42F176BC240F}" dt="2023-01-12T09:20:32.810" v="1936"/>
          <pc:sldLayoutMkLst>
            <pc:docMk/>
            <pc:sldMasterMk cId="3912995630" sldId="2147483705"/>
            <pc:sldLayoutMk cId="855336595" sldId="2147483707"/>
          </pc:sldLayoutMkLst>
        </pc:sldLayoutChg>
        <pc:sldLayoutChg chg="setBg">
          <pc:chgData name="Dell Pc" userId="fcbd24e19bc4d4be" providerId="LiveId" clId="{9D179D65-BE38-46C5-B7F8-42F176BC240F}" dt="2023-01-12T09:20:32.810" v="1936"/>
          <pc:sldLayoutMkLst>
            <pc:docMk/>
            <pc:sldMasterMk cId="3912995630" sldId="2147483705"/>
            <pc:sldLayoutMk cId="2118662337" sldId="2147483708"/>
          </pc:sldLayoutMkLst>
        </pc:sldLayoutChg>
        <pc:sldLayoutChg chg="setBg">
          <pc:chgData name="Dell Pc" userId="fcbd24e19bc4d4be" providerId="LiveId" clId="{9D179D65-BE38-46C5-B7F8-42F176BC240F}" dt="2023-01-12T09:20:32.810" v="1936"/>
          <pc:sldLayoutMkLst>
            <pc:docMk/>
            <pc:sldMasterMk cId="3912995630" sldId="2147483705"/>
            <pc:sldLayoutMk cId="1354476453" sldId="2147483709"/>
          </pc:sldLayoutMkLst>
        </pc:sldLayoutChg>
        <pc:sldLayoutChg chg="setBg">
          <pc:chgData name="Dell Pc" userId="fcbd24e19bc4d4be" providerId="LiveId" clId="{9D179D65-BE38-46C5-B7F8-42F176BC240F}" dt="2023-01-12T09:20:32.810" v="1936"/>
          <pc:sldLayoutMkLst>
            <pc:docMk/>
            <pc:sldMasterMk cId="3912995630" sldId="2147483705"/>
            <pc:sldLayoutMk cId="1480954085" sldId="2147483710"/>
          </pc:sldLayoutMkLst>
        </pc:sldLayoutChg>
        <pc:sldLayoutChg chg="setBg">
          <pc:chgData name="Dell Pc" userId="fcbd24e19bc4d4be" providerId="LiveId" clId="{9D179D65-BE38-46C5-B7F8-42F176BC240F}" dt="2023-01-12T09:20:32.810" v="1936"/>
          <pc:sldLayoutMkLst>
            <pc:docMk/>
            <pc:sldMasterMk cId="3912995630" sldId="2147483705"/>
            <pc:sldLayoutMk cId="2677010033" sldId="2147483711"/>
          </pc:sldLayoutMkLst>
        </pc:sldLayoutChg>
        <pc:sldLayoutChg chg="setBg">
          <pc:chgData name="Dell Pc" userId="fcbd24e19bc4d4be" providerId="LiveId" clId="{9D179D65-BE38-46C5-B7F8-42F176BC240F}" dt="2023-01-12T09:20:32.810" v="1936"/>
          <pc:sldLayoutMkLst>
            <pc:docMk/>
            <pc:sldMasterMk cId="3912995630" sldId="2147483705"/>
            <pc:sldLayoutMk cId="886007788" sldId="2147483712"/>
          </pc:sldLayoutMkLst>
        </pc:sldLayoutChg>
        <pc:sldLayoutChg chg="setBg">
          <pc:chgData name="Dell Pc" userId="fcbd24e19bc4d4be" providerId="LiveId" clId="{9D179D65-BE38-46C5-B7F8-42F176BC240F}" dt="2023-01-12T09:20:32.810" v="1936"/>
          <pc:sldLayoutMkLst>
            <pc:docMk/>
            <pc:sldMasterMk cId="3912995630" sldId="2147483705"/>
            <pc:sldLayoutMk cId="3442511610" sldId="2147483713"/>
          </pc:sldLayoutMkLst>
        </pc:sldLayoutChg>
        <pc:sldLayoutChg chg="setBg">
          <pc:chgData name="Dell Pc" userId="fcbd24e19bc4d4be" providerId="LiveId" clId="{9D179D65-BE38-46C5-B7F8-42F176BC240F}" dt="2023-01-12T09:20:32.810" v="1936"/>
          <pc:sldLayoutMkLst>
            <pc:docMk/>
            <pc:sldMasterMk cId="3912995630" sldId="2147483705"/>
            <pc:sldLayoutMk cId="972288341" sldId="2147483714"/>
          </pc:sldLayoutMkLst>
        </pc:sldLayoutChg>
        <pc:sldLayoutChg chg="setBg">
          <pc:chgData name="Dell Pc" userId="fcbd24e19bc4d4be" providerId="LiveId" clId="{9D179D65-BE38-46C5-B7F8-42F176BC240F}" dt="2023-01-12T09:20:32.810" v="1936"/>
          <pc:sldLayoutMkLst>
            <pc:docMk/>
            <pc:sldMasterMk cId="3912995630" sldId="2147483705"/>
            <pc:sldLayoutMk cId="391485373" sldId="2147483715"/>
          </pc:sldLayoutMkLst>
        </pc:sldLayoutChg>
        <pc:sldLayoutChg chg="setBg">
          <pc:chgData name="Dell Pc" userId="fcbd24e19bc4d4be" providerId="LiveId" clId="{9D179D65-BE38-46C5-B7F8-42F176BC240F}" dt="2023-01-12T09:20:32.810" v="1936"/>
          <pc:sldLayoutMkLst>
            <pc:docMk/>
            <pc:sldMasterMk cId="3912995630" sldId="2147483705"/>
            <pc:sldLayoutMk cId="3394464143" sldId="2147483716"/>
          </pc:sldLayoutMkLst>
        </pc:sldLayoutChg>
        <pc:sldLayoutChg chg="setBg">
          <pc:chgData name="Dell Pc" userId="fcbd24e19bc4d4be" providerId="LiveId" clId="{9D179D65-BE38-46C5-B7F8-42F176BC240F}" dt="2023-01-12T09:20:32.810" v="1936"/>
          <pc:sldLayoutMkLst>
            <pc:docMk/>
            <pc:sldMasterMk cId="3912995630" sldId="2147483705"/>
            <pc:sldLayoutMk cId="3117013870" sldId="2147483717"/>
          </pc:sldLayoutMkLst>
        </pc:sldLayoutChg>
        <pc:sldLayoutChg chg="setBg">
          <pc:chgData name="Dell Pc" userId="fcbd24e19bc4d4be" providerId="LiveId" clId="{9D179D65-BE38-46C5-B7F8-42F176BC240F}" dt="2023-01-12T09:20:32.810" v="1936"/>
          <pc:sldLayoutMkLst>
            <pc:docMk/>
            <pc:sldMasterMk cId="3912995630" sldId="2147483705"/>
            <pc:sldLayoutMk cId="4118509501" sldId="2147483718"/>
          </pc:sldLayoutMkLst>
        </pc:sldLayoutChg>
        <pc:sldLayoutChg chg="setBg">
          <pc:chgData name="Dell Pc" userId="fcbd24e19bc4d4be" providerId="LiveId" clId="{9D179D65-BE38-46C5-B7F8-42F176BC240F}" dt="2023-01-12T09:20:32.810" v="1936"/>
          <pc:sldLayoutMkLst>
            <pc:docMk/>
            <pc:sldMasterMk cId="3912995630" sldId="2147483705"/>
            <pc:sldLayoutMk cId="4168605061" sldId="2147483719"/>
          </pc:sldLayoutMkLst>
        </pc:sldLayoutChg>
        <pc:sldLayoutChg chg="setBg">
          <pc:chgData name="Dell Pc" userId="fcbd24e19bc4d4be" providerId="LiveId" clId="{9D179D65-BE38-46C5-B7F8-42F176BC240F}" dt="2023-01-12T09:20:32.810" v="1936"/>
          <pc:sldLayoutMkLst>
            <pc:docMk/>
            <pc:sldMasterMk cId="3912995630" sldId="2147483705"/>
            <pc:sldLayoutMk cId="2199540173" sldId="2147483720"/>
          </pc:sldLayoutMkLst>
        </pc:sldLayoutChg>
        <pc:sldLayoutChg chg="setBg">
          <pc:chgData name="Dell Pc" userId="fcbd24e19bc4d4be" providerId="LiveId" clId="{9D179D65-BE38-46C5-B7F8-42F176BC240F}" dt="2023-01-12T09:20:32.810" v="1936"/>
          <pc:sldLayoutMkLst>
            <pc:docMk/>
            <pc:sldMasterMk cId="3912995630" sldId="2147483705"/>
            <pc:sldLayoutMk cId="2043930948" sldId="2147483721"/>
          </pc:sldLayoutMkLst>
        </pc:sldLayoutChg>
        <pc:sldLayoutChg chg="setBg">
          <pc:chgData name="Dell Pc" userId="fcbd24e19bc4d4be" providerId="LiveId" clId="{9D179D65-BE38-46C5-B7F8-42F176BC240F}" dt="2023-01-12T09:20:32.810" v="1936"/>
          <pc:sldLayoutMkLst>
            <pc:docMk/>
            <pc:sldMasterMk cId="3912995630" sldId="2147483705"/>
            <pc:sldLayoutMk cId="4076818823" sldId="2147483722"/>
          </pc:sldLayoutMkLst>
        </pc:sldLayoutChg>
        <pc:sldLayoutChg chg="setBg">
          <pc:chgData name="Dell Pc" userId="fcbd24e19bc4d4be" providerId="LiveId" clId="{9D179D65-BE38-46C5-B7F8-42F176BC240F}" dt="2023-01-12T09:20:32.810" v="1936"/>
          <pc:sldLayoutMkLst>
            <pc:docMk/>
            <pc:sldMasterMk cId="3912995630" sldId="2147483705"/>
            <pc:sldLayoutMk cId="3571063956" sldId="2147483723"/>
          </pc:sldLayoutMkLst>
        </pc:sldLayoutChg>
        <pc:sldLayoutChg chg="setBg">
          <pc:chgData name="Dell Pc" userId="fcbd24e19bc4d4be" providerId="LiveId" clId="{9D179D65-BE38-46C5-B7F8-42F176BC240F}" dt="2023-01-12T09:20:32.810" v="1936"/>
          <pc:sldLayoutMkLst>
            <pc:docMk/>
            <pc:sldMasterMk cId="3912995630" sldId="2147483705"/>
            <pc:sldLayoutMk cId="3104381390" sldId="2147483724"/>
          </pc:sldLayoutMkLst>
        </pc:sldLayoutChg>
      </pc:sldMasterChg>
    </pc:docChg>
  </pc:docChgLst>
  <pc:docChgLst>
    <pc:chgData name="Dell Pc" userId="fcbd24e19bc4d4be" providerId="LiveId" clId="{CAC09EAB-F234-4E4B-AAB0-CB730D8853D6}"/>
    <pc:docChg chg="undo custSel modSld">
      <pc:chgData name="Dell Pc" userId="fcbd24e19bc4d4be" providerId="LiveId" clId="{CAC09EAB-F234-4E4B-AAB0-CB730D8853D6}" dt="2022-11-05T08:26:22.997" v="112" actId="1076"/>
      <pc:docMkLst>
        <pc:docMk/>
      </pc:docMkLst>
      <pc:sldChg chg="addSp modSp mod">
        <pc:chgData name="Dell Pc" userId="fcbd24e19bc4d4be" providerId="LiveId" clId="{CAC09EAB-F234-4E4B-AAB0-CB730D8853D6}" dt="2022-11-04T19:39:51.023" v="94" actId="1076"/>
        <pc:sldMkLst>
          <pc:docMk/>
          <pc:sldMk cId="0" sldId="256"/>
        </pc:sldMkLst>
        <pc:spChg chg="add mod">
          <ac:chgData name="Dell Pc" userId="fcbd24e19bc4d4be" providerId="LiveId" clId="{CAC09EAB-F234-4E4B-AAB0-CB730D8853D6}" dt="2022-11-04T19:38:59.053" v="90" actId="1076"/>
          <ac:spMkLst>
            <pc:docMk/>
            <pc:sldMk cId="0" sldId="256"/>
            <ac:spMk id="8" creationId="{70585003-22CC-235C-586B-C88DF5A754E2}"/>
          </ac:spMkLst>
        </pc:spChg>
        <pc:spChg chg="mod">
          <ac:chgData name="Dell Pc" userId="fcbd24e19bc4d4be" providerId="LiveId" clId="{CAC09EAB-F234-4E4B-AAB0-CB730D8853D6}" dt="2022-11-04T19:39:51.023" v="94" actId="1076"/>
          <ac:spMkLst>
            <pc:docMk/>
            <pc:sldMk cId="0" sldId="256"/>
            <ac:spMk id="57" creationId="{00000000-0000-0000-0000-000000000000}"/>
          </ac:spMkLst>
        </pc:spChg>
        <pc:spChg chg="mod">
          <ac:chgData name="Dell Pc" userId="fcbd24e19bc4d4be" providerId="LiveId" clId="{CAC09EAB-F234-4E4B-AAB0-CB730D8853D6}" dt="2022-11-04T19:39:10.639" v="91" actId="1076"/>
          <ac:spMkLst>
            <pc:docMk/>
            <pc:sldMk cId="0" sldId="256"/>
            <ac:spMk id="58" creationId="{00000000-0000-0000-0000-000000000000}"/>
          </ac:spMkLst>
        </pc:spChg>
        <pc:picChg chg="mod">
          <ac:chgData name="Dell Pc" userId="fcbd24e19bc4d4be" providerId="LiveId" clId="{CAC09EAB-F234-4E4B-AAB0-CB730D8853D6}" dt="2022-11-04T19:39:27.280" v="92" actId="1440"/>
          <ac:picMkLst>
            <pc:docMk/>
            <pc:sldMk cId="0" sldId="256"/>
            <ac:picMk id="3" creationId="{E8CC1BF1-4035-7290-DE1B-49835C22C181}"/>
          </ac:picMkLst>
        </pc:picChg>
        <pc:picChg chg="mod">
          <ac:chgData name="Dell Pc" userId="fcbd24e19bc4d4be" providerId="LiveId" clId="{CAC09EAB-F234-4E4B-AAB0-CB730D8853D6}" dt="2022-11-04T19:39:35.766" v="93" actId="1440"/>
          <ac:picMkLst>
            <pc:docMk/>
            <pc:sldMk cId="0" sldId="256"/>
            <ac:picMk id="6" creationId="{ABD6B8F2-2ABB-4E44-A2DE-B39E4FCBCC9D}"/>
          </ac:picMkLst>
        </pc:picChg>
      </pc:sldChg>
      <pc:sldChg chg="modSp mod">
        <pc:chgData name="Dell Pc" userId="fcbd24e19bc4d4be" providerId="LiveId" clId="{CAC09EAB-F234-4E4B-AAB0-CB730D8853D6}" dt="2022-11-04T19:54:34.094" v="111"/>
        <pc:sldMkLst>
          <pc:docMk/>
          <pc:sldMk cId="0" sldId="258"/>
        </pc:sldMkLst>
        <pc:spChg chg="mod">
          <ac:chgData name="Dell Pc" userId="fcbd24e19bc4d4be" providerId="LiveId" clId="{CAC09EAB-F234-4E4B-AAB0-CB730D8853D6}" dt="2022-11-04T19:38:19.178" v="35" actId="20577"/>
          <ac:spMkLst>
            <pc:docMk/>
            <pc:sldMk cId="0" sldId="258"/>
            <ac:spMk id="79" creationId="{25E99B22-6BA1-7B78-D93D-85593BE9034D}"/>
          </ac:spMkLst>
        </pc:spChg>
        <pc:spChg chg="mod">
          <ac:chgData name="Dell Pc" userId="fcbd24e19bc4d4be" providerId="LiveId" clId="{CAC09EAB-F234-4E4B-AAB0-CB730D8853D6}" dt="2022-11-04T19:52:53.519" v="99" actId="20577"/>
          <ac:spMkLst>
            <pc:docMk/>
            <pc:sldMk cId="0" sldId="258"/>
            <ac:spMk id="80" creationId="{6F4F0651-D9C6-8B35-12F6-A9067F025FBB}"/>
          </ac:spMkLst>
        </pc:spChg>
        <pc:spChg chg="mod">
          <ac:chgData name="Dell Pc" userId="fcbd24e19bc4d4be" providerId="LiveId" clId="{CAC09EAB-F234-4E4B-AAB0-CB730D8853D6}" dt="2022-11-04T19:53:14.016" v="108" actId="20577"/>
          <ac:spMkLst>
            <pc:docMk/>
            <pc:sldMk cId="0" sldId="258"/>
            <ac:spMk id="81" creationId="{5BFB4928-EE9F-95E8-1454-02FAF1D9C659}"/>
          </ac:spMkLst>
        </pc:spChg>
        <pc:spChg chg="mod">
          <ac:chgData name="Dell Pc" userId="fcbd24e19bc4d4be" providerId="LiveId" clId="{CAC09EAB-F234-4E4B-AAB0-CB730D8853D6}" dt="2022-11-04T19:54:34.094" v="111"/>
          <ac:spMkLst>
            <pc:docMk/>
            <pc:sldMk cId="0" sldId="258"/>
            <ac:spMk id="84" creationId="{9928D7D8-69F7-4DCD-33FC-F4D55A3D5B87}"/>
          </ac:spMkLst>
        </pc:spChg>
      </pc:sldChg>
      <pc:sldChg chg="modSp mod">
        <pc:chgData name="Dell Pc" userId="fcbd24e19bc4d4be" providerId="LiveId" clId="{CAC09EAB-F234-4E4B-AAB0-CB730D8853D6}" dt="2022-11-05T08:26:22.997" v="112" actId="1076"/>
        <pc:sldMkLst>
          <pc:docMk/>
          <pc:sldMk cId="1563914500" sldId="289"/>
        </pc:sldMkLst>
        <pc:spChg chg="mod">
          <ac:chgData name="Dell Pc" userId="fcbd24e19bc4d4be" providerId="LiveId" clId="{CAC09EAB-F234-4E4B-AAB0-CB730D8853D6}" dt="2022-11-05T08:26:22.997" v="112" actId="1076"/>
          <ac:spMkLst>
            <pc:docMk/>
            <pc:sldMk cId="1563914500" sldId="289"/>
            <ac:spMk id="10" creationId="{05F94566-B7F5-A27F-131D-C10A91C234E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8641a476e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8641a476e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633c9ab0c4_0_1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633c9ab0c4_0_1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8517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1"/>
        <p:cNvGrpSpPr/>
        <p:nvPr/>
      </p:nvGrpSpPr>
      <p:grpSpPr>
        <a:xfrm>
          <a:off x="0" y="0"/>
          <a:ext cx="0" cy="0"/>
          <a:chOff x="0" y="0"/>
          <a:chExt cx="0" cy="0"/>
        </a:xfrm>
      </p:grpSpPr>
      <p:sp>
        <p:nvSpPr>
          <p:cNvPr id="1832" name="Google Shape;1832;g6eaa2e3185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3" name="Google Shape;1833;g6eaa2e3185_2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55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8f66a26668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8f66a26668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9059bac328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9059bac328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9059bac328_0_1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9059bac328_0_1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4355347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14853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350" dirty="0">
              <a:solidFill>
                <a:schemeClr val="accent1">
                  <a:lumMod val="60000"/>
                  <a:lumOff val="40000"/>
                </a:schemeClr>
              </a:solidFill>
              <a:latin typeface="Arial"/>
            </a:endParaRPr>
          </a:p>
        </p:txBody>
      </p:sp>
    </p:spTree>
    <p:extLst>
      <p:ext uri="{BB962C8B-B14F-4D97-AF65-F5344CB8AC3E}">
        <p14:creationId xmlns:p14="http://schemas.microsoft.com/office/powerpoint/2010/main" val="339446414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170138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1850950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686050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995401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4393094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76818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401"/>
        <p:cNvGrpSpPr/>
        <p:nvPr/>
      </p:nvGrpSpPr>
      <p:grpSpPr>
        <a:xfrm>
          <a:off x="0" y="0"/>
          <a:ext cx="0" cy="0"/>
          <a:chOff x="0" y="0"/>
          <a:chExt cx="0" cy="0"/>
        </a:xfrm>
      </p:grpSpPr>
      <p:sp>
        <p:nvSpPr>
          <p:cNvPr id="1402" name="Google Shape;1402;p31"/>
          <p:cNvSpPr txBox="1">
            <a:spLocks noGrp="1"/>
          </p:cNvSpPr>
          <p:nvPr>
            <p:ph type="title"/>
          </p:nvPr>
        </p:nvSpPr>
        <p:spPr>
          <a:xfrm>
            <a:off x="914400" y="506399"/>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1403" name="Google Shape;1403;p31"/>
          <p:cNvSpPr txBox="1">
            <a:spLocks noGrp="1"/>
          </p:cNvSpPr>
          <p:nvPr>
            <p:ph type="subTitle" idx="1"/>
          </p:nvPr>
        </p:nvSpPr>
        <p:spPr>
          <a:xfrm>
            <a:off x="2278575" y="2250767"/>
            <a:ext cx="9762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4" name="Google Shape;1404;p31"/>
          <p:cNvSpPr txBox="1">
            <a:spLocks noGrp="1"/>
          </p:cNvSpPr>
          <p:nvPr>
            <p:ph type="subTitle" idx="2"/>
          </p:nvPr>
        </p:nvSpPr>
        <p:spPr>
          <a:xfrm>
            <a:off x="4606500"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5" name="Google Shape;1405;p31"/>
          <p:cNvSpPr txBox="1">
            <a:spLocks noGrp="1"/>
          </p:cNvSpPr>
          <p:nvPr>
            <p:ph type="subTitle" idx="3"/>
          </p:nvPr>
        </p:nvSpPr>
        <p:spPr>
          <a:xfrm>
            <a:off x="7238755" y="2250767"/>
            <a:ext cx="984600" cy="325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6" name="Google Shape;1406;p31"/>
          <p:cNvSpPr txBox="1">
            <a:spLocks noGrp="1"/>
          </p:cNvSpPr>
          <p:nvPr>
            <p:ph type="subTitle" idx="4"/>
          </p:nvPr>
        </p:nvSpPr>
        <p:spPr>
          <a:xfrm>
            <a:off x="1235357" y="2858255"/>
            <a:ext cx="1828800" cy="73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spcBef>
                <a:spcPts val="160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spcBef>
                <a:spcPts val="1600"/>
              </a:spcBef>
              <a:spcAft>
                <a:spcPts val="160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7" name="Google Shape;1407;p31"/>
          <p:cNvSpPr txBox="1">
            <a:spLocks noGrp="1"/>
          </p:cNvSpPr>
          <p:nvPr>
            <p:ph type="subTitle" idx="5"/>
          </p:nvPr>
        </p:nvSpPr>
        <p:spPr>
          <a:xfrm>
            <a:off x="3661898"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latin typeface="Montserrat ExtraBold"/>
                <a:ea typeface="Montserrat ExtraBold"/>
                <a:cs typeface="Montserrat ExtraBold"/>
                <a:sym typeface="Montserrat ExtraBold"/>
              </a:defRPr>
            </a:lvl9pPr>
          </a:lstStyle>
          <a:p>
            <a:endParaRPr/>
          </a:p>
        </p:txBody>
      </p:sp>
      <p:sp>
        <p:nvSpPr>
          <p:cNvPr id="1408" name="Google Shape;1408;p31"/>
          <p:cNvSpPr txBox="1">
            <a:spLocks noGrp="1"/>
          </p:cNvSpPr>
          <p:nvPr>
            <p:ph type="subTitle" idx="6"/>
          </p:nvPr>
        </p:nvSpPr>
        <p:spPr>
          <a:xfrm>
            <a:off x="6088439" y="2858255"/>
            <a:ext cx="18288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1800">
                <a:solidFill>
                  <a:schemeClr val="dk1"/>
                </a:solidFill>
                <a:latin typeface="Montserrat ExtraBold"/>
                <a:ea typeface="Montserrat ExtraBold"/>
                <a:cs typeface="Montserrat ExtraBold"/>
                <a:sym typeface="Montserrat ExtraBold"/>
              </a:defRPr>
            </a:lvl9pPr>
          </a:lstStyle>
          <a:p>
            <a:endParaRPr/>
          </a:p>
        </p:txBody>
      </p:sp>
      <p:sp>
        <p:nvSpPr>
          <p:cNvPr id="1409" name="Google Shape;1409;p31"/>
          <p:cNvSpPr txBox="1">
            <a:spLocks noGrp="1"/>
          </p:cNvSpPr>
          <p:nvPr>
            <p:ph type="subTitle" idx="7"/>
          </p:nvPr>
        </p:nvSpPr>
        <p:spPr>
          <a:xfrm>
            <a:off x="1326857"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0" name="Google Shape;1410;p31"/>
          <p:cNvSpPr txBox="1">
            <a:spLocks noGrp="1"/>
          </p:cNvSpPr>
          <p:nvPr>
            <p:ph type="subTitle" idx="8"/>
          </p:nvPr>
        </p:nvSpPr>
        <p:spPr>
          <a:xfrm>
            <a:off x="3753398"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1" name="Google Shape;1411;p31"/>
          <p:cNvSpPr txBox="1">
            <a:spLocks noGrp="1"/>
          </p:cNvSpPr>
          <p:nvPr>
            <p:ph type="subTitle" idx="9"/>
          </p:nvPr>
        </p:nvSpPr>
        <p:spPr>
          <a:xfrm>
            <a:off x="6179939" y="3467290"/>
            <a:ext cx="1645800" cy="914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grpSp>
        <p:nvGrpSpPr>
          <p:cNvPr id="1412" name="Google Shape;1412;p31"/>
          <p:cNvGrpSpPr/>
          <p:nvPr/>
        </p:nvGrpSpPr>
        <p:grpSpPr>
          <a:xfrm>
            <a:off x="6130725" y="-876298"/>
            <a:ext cx="4393354" cy="2471251"/>
            <a:chOff x="6130725" y="-876298"/>
            <a:chExt cx="4393354" cy="2471251"/>
          </a:xfrm>
        </p:grpSpPr>
        <p:grpSp>
          <p:nvGrpSpPr>
            <p:cNvPr id="1413" name="Google Shape;1413;p31"/>
            <p:cNvGrpSpPr/>
            <p:nvPr/>
          </p:nvGrpSpPr>
          <p:grpSpPr>
            <a:xfrm rot="-5400000">
              <a:off x="7712133" y="-113876"/>
              <a:ext cx="1317976" cy="1546047"/>
              <a:chOff x="5361850" y="4911470"/>
              <a:chExt cx="349800" cy="408780"/>
            </a:xfrm>
          </p:grpSpPr>
          <p:sp>
            <p:nvSpPr>
              <p:cNvPr id="1414" name="Google Shape;1414;p31"/>
              <p:cNvSpPr/>
              <p:nvPr/>
            </p:nvSpPr>
            <p:spPr>
              <a:xfrm>
                <a:off x="5361850" y="4931975"/>
                <a:ext cx="349800" cy="388275"/>
              </a:xfrm>
              <a:custGeom>
                <a:avLst/>
                <a:gdLst/>
                <a:ahLst/>
                <a:cxnLst/>
                <a:rect l="l" t="t" r="r" b="b"/>
                <a:pathLst>
                  <a:path w="13992" h="15531" extrusionOk="0">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rgbClr val="FFE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15" name="Google Shape;1415;p31"/>
              <p:cNvSpPr/>
              <p:nvPr/>
            </p:nvSpPr>
            <p:spPr>
              <a:xfrm>
                <a:off x="5509608" y="4911470"/>
                <a:ext cx="94200" cy="64975"/>
              </a:xfrm>
              <a:custGeom>
                <a:avLst/>
                <a:gdLst/>
                <a:ahLst/>
                <a:cxnLst/>
                <a:rect l="l" t="t" r="r" b="b"/>
                <a:pathLst>
                  <a:path w="3768" h="2599" extrusionOk="0">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416" name="Google Shape;1416;p31"/>
            <p:cNvSpPr/>
            <p:nvPr/>
          </p:nvSpPr>
          <p:spPr>
            <a:xfrm rot="-5400000" flipH="1">
              <a:off x="7684384" y="-520131"/>
              <a:ext cx="1080761" cy="2022672"/>
            </a:xfrm>
            <a:custGeom>
              <a:avLst/>
              <a:gdLst/>
              <a:ahLst/>
              <a:cxnLst/>
              <a:rect l="l" t="t" r="r" b="b"/>
              <a:pathLst>
                <a:path w="10796" h="20205" extrusionOk="0">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1417" name="Google Shape;1417;p31"/>
            <p:cNvPicPr preferRelativeResize="0"/>
            <p:nvPr/>
          </p:nvPicPr>
          <p:blipFill>
            <a:blip r:embed="rId2">
              <a:alphaModFix/>
            </a:blip>
            <a:stretch>
              <a:fillRect/>
            </a:stretch>
          </p:blipFill>
          <p:spPr>
            <a:xfrm>
              <a:off x="6130725" y="-876298"/>
              <a:ext cx="4393354" cy="2471251"/>
            </a:xfrm>
            <a:prstGeom prst="rect">
              <a:avLst/>
            </a:prstGeom>
            <a:noFill/>
            <a:ln>
              <a:noFill/>
            </a:ln>
          </p:spPr>
        </p:pic>
      </p:grpSp>
      <p:grpSp>
        <p:nvGrpSpPr>
          <p:cNvPr id="1418" name="Google Shape;1418;p31"/>
          <p:cNvGrpSpPr/>
          <p:nvPr/>
        </p:nvGrpSpPr>
        <p:grpSpPr>
          <a:xfrm>
            <a:off x="-262476" y="3425576"/>
            <a:ext cx="3392746" cy="1908425"/>
            <a:chOff x="-262476" y="3425575"/>
            <a:chExt cx="3392746" cy="1908425"/>
          </a:xfrm>
        </p:grpSpPr>
        <p:grpSp>
          <p:nvGrpSpPr>
            <p:cNvPr id="1419" name="Google Shape;1419;p31"/>
            <p:cNvGrpSpPr/>
            <p:nvPr/>
          </p:nvGrpSpPr>
          <p:grpSpPr>
            <a:xfrm rot="10800000">
              <a:off x="-146133" y="3463523"/>
              <a:ext cx="1807022" cy="1717916"/>
              <a:chOff x="4566375" y="4123125"/>
              <a:chExt cx="565525" cy="565625"/>
            </a:xfrm>
          </p:grpSpPr>
          <p:sp>
            <p:nvSpPr>
              <p:cNvPr id="1420" name="Google Shape;1420;p31"/>
              <p:cNvSpPr/>
              <p:nvPr/>
            </p:nvSpPr>
            <p:spPr>
              <a:xfrm>
                <a:off x="4566375" y="4123125"/>
                <a:ext cx="565525" cy="565625"/>
              </a:xfrm>
              <a:custGeom>
                <a:avLst/>
                <a:gdLst/>
                <a:ahLst/>
                <a:cxnLst/>
                <a:rect l="l" t="t" r="r" b="b"/>
                <a:pathLst>
                  <a:path w="22621" h="22625" extrusionOk="0">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rgbClr val="FFE0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1" name="Google Shape;1421;p31"/>
              <p:cNvSpPr/>
              <p:nvPr/>
            </p:nvSpPr>
            <p:spPr>
              <a:xfrm>
                <a:off x="4575400" y="4123125"/>
                <a:ext cx="556500" cy="428500"/>
              </a:xfrm>
              <a:custGeom>
                <a:avLst/>
                <a:gdLst/>
                <a:ahLst/>
                <a:cxnLst/>
                <a:rect l="l" t="t" r="r" b="b"/>
                <a:pathLst>
                  <a:path w="22260" h="17140" extrusionOk="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rgbClr val="FCC0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2" name="Google Shape;1422;p31"/>
              <p:cNvSpPr/>
              <p:nvPr/>
            </p:nvSpPr>
            <p:spPr>
              <a:xfrm>
                <a:off x="4932850" y="4123125"/>
                <a:ext cx="194025" cy="75100"/>
              </a:xfrm>
              <a:custGeom>
                <a:avLst/>
                <a:gdLst/>
                <a:ahLst/>
                <a:cxnLst/>
                <a:rect l="l" t="t" r="r" b="b"/>
                <a:pathLst>
                  <a:path w="7761" h="3004" extrusionOk="0">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rgbClr val="F28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423" name="Google Shape;1423;p31"/>
              <p:cNvSpPr/>
              <p:nvPr/>
            </p:nvSpPr>
            <p:spPr>
              <a:xfrm>
                <a:off x="4836025" y="4582925"/>
                <a:ext cx="124500" cy="87550"/>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rgbClr val="FCC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pic>
          <p:nvPicPr>
            <p:cNvPr id="1424" name="Google Shape;1424;p31"/>
            <p:cNvPicPr preferRelativeResize="0"/>
            <p:nvPr/>
          </p:nvPicPr>
          <p:blipFill>
            <a:blip r:embed="rId3">
              <a:alphaModFix/>
            </a:blip>
            <a:stretch>
              <a:fillRect/>
            </a:stretch>
          </p:blipFill>
          <p:spPr>
            <a:xfrm>
              <a:off x="-262476" y="3425575"/>
              <a:ext cx="3392746" cy="1908425"/>
            </a:xfrm>
            <a:prstGeom prst="rect">
              <a:avLst/>
            </a:prstGeom>
            <a:noFill/>
            <a:ln>
              <a:noFill/>
            </a:ln>
          </p:spPr>
        </p:pic>
      </p:grpSp>
    </p:spTree>
    <p:extLst>
      <p:ext uri="{BB962C8B-B14F-4D97-AF65-F5344CB8AC3E}">
        <p14:creationId xmlns:p14="http://schemas.microsoft.com/office/powerpoint/2010/main" val="3571063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53"/>
        <p:cNvGrpSpPr/>
        <p:nvPr/>
      </p:nvGrpSpPr>
      <p:grpSpPr>
        <a:xfrm>
          <a:off x="0" y="0"/>
          <a:ext cx="0" cy="0"/>
          <a:chOff x="0" y="0"/>
          <a:chExt cx="0" cy="0"/>
        </a:xfrm>
      </p:grpSpPr>
      <p:sp>
        <p:nvSpPr>
          <p:cNvPr id="854" name="Google Shape;854;p17"/>
          <p:cNvSpPr txBox="1">
            <a:spLocks noGrp="1"/>
          </p:cNvSpPr>
          <p:nvPr>
            <p:ph type="title"/>
          </p:nvPr>
        </p:nvSpPr>
        <p:spPr>
          <a:xfrm>
            <a:off x="914400" y="505910"/>
            <a:ext cx="7315200" cy="54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solidFill>
                  <a:srgbClr val="20124D"/>
                </a:solidFill>
                <a:latin typeface="Montserrat Black"/>
                <a:ea typeface="Montserrat Black"/>
                <a:cs typeface="Montserrat Black"/>
                <a:sym typeface="Montserrat Black"/>
              </a:defRPr>
            </a:lvl1pPr>
            <a:lvl2pPr lvl="1" rtl="0">
              <a:spcBef>
                <a:spcPts val="0"/>
              </a:spcBef>
              <a:spcAft>
                <a:spcPts val="0"/>
              </a:spcAft>
              <a:buClr>
                <a:srgbClr val="20124D"/>
              </a:buClr>
              <a:buSzPts val="3000"/>
              <a:buNone/>
              <a:defRPr>
                <a:solidFill>
                  <a:srgbClr val="20124D"/>
                </a:solidFill>
              </a:defRPr>
            </a:lvl2pPr>
            <a:lvl3pPr lvl="2" rtl="0">
              <a:spcBef>
                <a:spcPts val="0"/>
              </a:spcBef>
              <a:spcAft>
                <a:spcPts val="0"/>
              </a:spcAft>
              <a:buClr>
                <a:srgbClr val="20124D"/>
              </a:buClr>
              <a:buSzPts val="3000"/>
              <a:buNone/>
              <a:defRPr>
                <a:solidFill>
                  <a:srgbClr val="20124D"/>
                </a:solidFill>
              </a:defRPr>
            </a:lvl3pPr>
            <a:lvl4pPr lvl="3" rtl="0">
              <a:spcBef>
                <a:spcPts val="0"/>
              </a:spcBef>
              <a:spcAft>
                <a:spcPts val="0"/>
              </a:spcAft>
              <a:buClr>
                <a:srgbClr val="20124D"/>
              </a:buClr>
              <a:buSzPts val="3000"/>
              <a:buNone/>
              <a:defRPr>
                <a:solidFill>
                  <a:srgbClr val="20124D"/>
                </a:solidFill>
              </a:defRPr>
            </a:lvl4pPr>
            <a:lvl5pPr lvl="4" rtl="0">
              <a:spcBef>
                <a:spcPts val="0"/>
              </a:spcBef>
              <a:spcAft>
                <a:spcPts val="0"/>
              </a:spcAft>
              <a:buClr>
                <a:srgbClr val="20124D"/>
              </a:buClr>
              <a:buSzPts val="3000"/>
              <a:buNone/>
              <a:defRPr>
                <a:solidFill>
                  <a:srgbClr val="20124D"/>
                </a:solidFill>
              </a:defRPr>
            </a:lvl5pPr>
            <a:lvl6pPr lvl="5" rtl="0">
              <a:spcBef>
                <a:spcPts val="0"/>
              </a:spcBef>
              <a:spcAft>
                <a:spcPts val="0"/>
              </a:spcAft>
              <a:buClr>
                <a:srgbClr val="20124D"/>
              </a:buClr>
              <a:buSzPts val="3000"/>
              <a:buNone/>
              <a:defRPr>
                <a:solidFill>
                  <a:srgbClr val="20124D"/>
                </a:solidFill>
              </a:defRPr>
            </a:lvl6pPr>
            <a:lvl7pPr lvl="6" rtl="0">
              <a:spcBef>
                <a:spcPts val="0"/>
              </a:spcBef>
              <a:spcAft>
                <a:spcPts val="0"/>
              </a:spcAft>
              <a:buClr>
                <a:srgbClr val="20124D"/>
              </a:buClr>
              <a:buSzPts val="3000"/>
              <a:buNone/>
              <a:defRPr>
                <a:solidFill>
                  <a:srgbClr val="20124D"/>
                </a:solidFill>
              </a:defRPr>
            </a:lvl7pPr>
            <a:lvl8pPr lvl="7" rtl="0">
              <a:spcBef>
                <a:spcPts val="0"/>
              </a:spcBef>
              <a:spcAft>
                <a:spcPts val="0"/>
              </a:spcAft>
              <a:buClr>
                <a:srgbClr val="20124D"/>
              </a:buClr>
              <a:buSzPts val="3000"/>
              <a:buNone/>
              <a:defRPr>
                <a:solidFill>
                  <a:srgbClr val="20124D"/>
                </a:solidFill>
              </a:defRPr>
            </a:lvl8pPr>
            <a:lvl9pPr lvl="8" rtl="0">
              <a:spcBef>
                <a:spcPts val="0"/>
              </a:spcBef>
              <a:spcAft>
                <a:spcPts val="0"/>
              </a:spcAft>
              <a:buClr>
                <a:srgbClr val="20124D"/>
              </a:buClr>
              <a:buSzPts val="3000"/>
              <a:buNone/>
              <a:defRPr>
                <a:solidFill>
                  <a:srgbClr val="20124D"/>
                </a:solidFill>
              </a:defRPr>
            </a:lvl9pPr>
          </a:lstStyle>
          <a:p>
            <a:endParaRPr/>
          </a:p>
        </p:txBody>
      </p:sp>
      <p:sp>
        <p:nvSpPr>
          <p:cNvPr id="855" name="Google Shape;855;p17"/>
          <p:cNvSpPr txBox="1">
            <a:spLocks noGrp="1"/>
          </p:cNvSpPr>
          <p:nvPr>
            <p:ph type="title" idx="2" hasCustomPrompt="1"/>
          </p:nvPr>
        </p:nvSpPr>
        <p:spPr>
          <a:xfrm>
            <a:off x="2973013"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6" name="Google Shape;856;p17"/>
          <p:cNvSpPr txBox="1">
            <a:spLocks noGrp="1"/>
          </p:cNvSpPr>
          <p:nvPr>
            <p:ph type="title" idx="3" hasCustomPrompt="1"/>
          </p:nvPr>
        </p:nvSpPr>
        <p:spPr>
          <a:xfrm>
            <a:off x="1137230"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7" name="Google Shape;857;p17"/>
          <p:cNvSpPr txBox="1">
            <a:spLocks noGrp="1"/>
          </p:cNvSpPr>
          <p:nvPr>
            <p:ph type="title" idx="4" hasCustomPrompt="1"/>
          </p:nvPr>
        </p:nvSpPr>
        <p:spPr>
          <a:xfrm>
            <a:off x="6644579"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8" name="Google Shape;858;p17"/>
          <p:cNvSpPr txBox="1">
            <a:spLocks noGrp="1"/>
          </p:cNvSpPr>
          <p:nvPr>
            <p:ph type="title" idx="5" hasCustomPrompt="1"/>
          </p:nvPr>
        </p:nvSpPr>
        <p:spPr>
          <a:xfrm>
            <a:off x="4808796" y="2023455"/>
            <a:ext cx="1371600" cy="54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20124D"/>
              </a:buClr>
              <a:buSzPts val="4800"/>
              <a:buNone/>
              <a:defRPr>
                <a:solidFill>
                  <a:srgbClr val="20124D"/>
                </a:solidFill>
              </a:defRPr>
            </a:lvl1pPr>
            <a:lvl2pPr lvl="1" algn="ctr" rtl="0">
              <a:spcBef>
                <a:spcPts val="0"/>
              </a:spcBef>
              <a:spcAft>
                <a:spcPts val="0"/>
              </a:spcAft>
              <a:buClr>
                <a:srgbClr val="20124D"/>
              </a:buClr>
              <a:buSzPts val="4800"/>
              <a:buNone/>
              <a:defRPr sz="4800" b="1">
                <a:solidFill>
                  <a:srgbClr val="20124D"/>
                </a:solidFill>
              </a:defRPr>
            </a:lvl2pPr>
            <a:lvl3pPr lvl="2" algn="ctr" rtl="0">
              <a:spcBef>
                <a:spcPts val="0"/>
              </a:spcBef>
              <a:spcAft>
                <a:spcPts val="0"/>
              </a:spcAft>
              <a:buClr>
                <a:srgbClr val="20124D"/>
              </a:buClr>
              <a:buSzPts val="4800"/>
              <a:buNone/>
              <a:defRPr sz="4800" b="1">
                <a:solidFill>
                  <a:srgbClr val="20124D"/>
                </a:solidFill>
              </a:defRPr>
            </a:lvl3pPr>
            <a:lvl4pPr lvl="3" algn="ctr" rtl="0">
              <a:spcBef>
                <a:spcPts val="0"/>
              </a:spcBef>
              <a:spcAft>
                <a:spcPts val="0"/>
              </a:spcAft>
              <a:buClr>
                <a:srgbClr val="20124D"/>
              </a:buClr>
              <a:buSzPts val="4800"/>
              <a:buNone/>
              <a:defRPr sz="4800" b="1">
                <a:solidFill>
                  <a:srgbClr val="20124D"/>
                </a:solidFill>
              </a:defRPr>
            </a:lvl4pPr>
            <a:lvl5pPr lvl="4" algn="ctr" rtl="0">
              <a:spcBef>
                <a:spcPts val="0"/>
              </a:spcBef>
              <a:spcAft>
                <a:spcPts val="0"/>
              </a:spcAft>
              <a:buClr>
                <a:srgbClr val="20124D"/>
              </a:buClr>
              <a:buSzPts val="4800"/>
              <a:buNone/>
              <a:defRPr sz="4800" b="1">
                <a:solidFill>
                  <a:srgbClr val="20124D"/>
                </a:solidFill>
              </a:defRPr>
            </a:lvl5pPr>
            <a:lvl6pPr lvl="5" algn="ctr" rtl="0">
              <a:spcBef>
                <a:spcPts val="0"/>
              </a:spcBef>
              <a:spcAft>
                <a:spcPts val="0"/>
              </a:spcAft>
              <a:buClr>
                <a:srgbClr val="20124D"/>
              </a:buClr>
              <a:buSzPts val="4800"/>
              <a:buNone/>
              <a:defRPr sz="4800" b="1">
                <a:solidFill>
                  <a:srgbClr val="20124D"/>
                </a:solidFill>
              </a:defRPr>
            </a:lvl6pPr>
            <a:lvl7pPr lvl="6" algn="ctr" rtl="0">
              <a:spcBef>
                <a:spcPts val="0"/>
              </a:spcBef>
              <a:spcAft>
                <a:spcPts val="0"/>
              </a:spcAft>
              <a:buClr>
                <a:srgbClr val="20124D"/>
              </a:buClr>
              <a:buSzPts val="4800"/>
              <a:buNone/>
              <a:defRPr sz="4800" b="1">
                <a:solidFill>
                  <a:srgbClr val="20124D"/>
                </a:solidFill>
              </a:defRPr>
            </a:lvl7pPr>
            <a:lvl8pPr lvl="7" algn="ctr" rtl="0">
              <a:spcBef>
                <a:spcPts val="0"/>
              </a:spcBef>
              <a:spcAft>
                <a:spcPts val="0"/>
              </a:spcAft>
              <a:buClr>
                <a:srgbClr val="20124D"/>
              </a:buClr>
              <a:buSzPts val="4800"/>
              <a:buNone/>
              <a:defRPr sz="4800" b="1">
                <a:solidFill>
                  <a:srgbClr val="20124D"/>
                </a:solidFill>
              </a:defRPr>
            </a:lvl8pPr>
            <a:lvl9pPr lvl="8" algn="ctr" rtl="0">
              <a:spcBef>
                <a:spcPts val="0"/>
              </a:spcBef>
              <a:spcAft>
                <a:spcPts val="0"/>
              </a:spcAft>
              <a:buClr>
                <a:srgbClr val="20124D"/>
              </a:buClr>
              <a:buSzPts val="4800"/>
              <a:buNone/>
              <a:defRPr sz="4800" b="1">
                <a:solidFill>
                  <a:srgbClr val="20124D"/>
                </a:solidFill>
              </a:defRPr>
            </a:lvl9pPr>
          </a:lstStyle>
          <a:p>
            <a:r>
              <a:t>xx%</a:t>
            </a:r>
          </a:p>
        </p:txBody>
      </p:sp>
      <p:sp>
        <p:nvSpPr>
          <p:cNvPr id="859" name="Google Shape;859;p17"/>
          <p:cNvSpPr txBox="1">
            <a:spLocks noGrp="1"/>
          </p:cNvSpPr>
          <p:nvPr>
            <p:ph type="subTitle" idx="1"/>
          </p:nvPr>
        </p:nvSpPr>
        <p:spPr>
          <a:xfrm>
            <a:off x="1000130"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0" name="Google Shape;860;p17"/>
          <p:cNvSpPr txBox="1">
            <a:spLocks noGrp="1"/>
          </p:cNvSpPr>
          <p:nvPr>
            <p:ph type="subTitle" idx="6"/>
          </p:nvPr>
        </p:nvSpPr>
        <p:spPr>
          <a:xfrm>
            <a:off x="2835913"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1" name="Google Shape;861;p17"/>
          <p:cNvSpPr txBox="1">
            <a:spLocks noGrp="1"/>
          </p:cNvSpPr>
          <p:nvPr>
            <p:ph type="subTitle" idx="7"/>
          </p:nvPr>
        </p:nvSpPr>
        <p:spPr>
          <a:xfrm>
            <a:off x="4671696"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2" name="Google Shape;862;p17"/>
          <p:cNvSpPr txBox="1">
            <a:spLocks noGrp="1"/>
          </p:cNvSpPr>
          <p:nvPr>
            <p:ph type="subTitle" idx="8"/>
          </p:nvPr>
        </p:nvSpPr>
        <p:spPr>
          <a:xfrm>
            <a:off x="6507479" y="2943125"/>
            <a:ext cx="16458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latin typeface="Montserrat ExtraBold"/>
                <a:ea typeface="Montserrat ExtraBold"/>
                <a:cs typeface="Montserrat ExtraBold"/>
                <a:sym typeface="Montserrat ExtraBold"/>
              </a:defRPr>
            </a:lvl1pPr>
            <a:lvl2pPr lvl="1"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2pPr>
            <a:lvl3pPr lvl="2"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3pPr>
            <a:lvl4pPr lvl="3"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4pPr>
            <a:lvl5pPr lvl="4"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5pPr>
            <a:lvl6pPr lvl="5"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6pPr>
            <a:lvl7pPr lvl="6"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7pPr>
            <a:lvl8pPr lvl="7" algn="ctr" rtl="0">
              <a:lnSpc>
                <a:spcPct val="100000"/>
              </a:lnSpc>
              <a:spcBef>
                <a:spcPts val="1600"/>
              </a:spcBef>
              <a:spcAft>
                <a:spcPts val="0"/>
              </a:spcAft>
              <a:buNone/>
              <a:defRPr sz="1800">
                <a:solidFill>
                  <a:srgbClr val="FFFFFF"/>
                </a:solidFill>
                <a:latin typeface="Montserrat ExtraBold"/>
                <a:ea typeface="Montserrat ExtraBold"/>
                <a:cs typeface="Montserrat ExtraBold"/>
                <a:sym typeface="Montserrat ExtraBold"/>
              </a:defRPr>
            </a:lvl8pPr>
            <a:lvl9pPr lvl="8" algn="ctr" rtl="0">
              <a:lnSpc>
                <a:spcPct val="100000"/>
              </a:lnSpc>
              <a:spcBef>
                <a:spcPts val="1600"/>
              </a:spcBef>
              <a:spcAft>
                <a:spcPts val="1600"/>
              </a:spcAft>
              <a:buNone/>
              <a:defRPr sz="1800">
                <a:solidFill>
                  <a:srgbClr val="FFFFFF"/>
                </a:solidFill>
                <a:latin typeface="Montserrat ExtraBold"/>
                <a:ea typeface="Montserrat ExtraBold"/>
                <a:cs typeface="Montserrat ExtraBold"/>
                <a:sym typeface="Montserrat ExtraBold"/>
              </a:defRPr>
            </a:lvl9pPr>
          </a:lstStyle>
          <a:p>
            <a:endParaRPr/>
          </a:p>
        </p:txBody>
      </p:sp>
      <p:sp>
        <p:nvSpPr>
          <p:cNvPr id="863" name="Google Shape;863;p17"/>
          <p:cNvSpPr txBox="1">
            <a:spLocks noGrp="1"/>
          </p:cNvSpPr>
          <p:nvPr>
            <p:ph type="subTitle" idx="9"/>
          </p:nvPr>
        </p:nvSpPr>
        <p:spPr>
          <a:xfrm>
            <a:off x="1000130"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4" name="Google Shape;864;p17"/>
          <p:cNvSpPr txBox="1">
            <a:spLocks noGrp="1"/>
          </p:cNvSpPr>
          <p:nvPr>
            <p:ph type="subTitle" idx="13"/>
          </p:nvPr>
        </p:nvSpPr>
        <p:spPr>
          <a:xfrm>
            <a:off x="2835913"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5" name="Google Shape;865;p17"/>
          <p:cNvSpPr txBox="1">
            <a:spLocks noGrp="1"/>
          </p:cNvSpPr>
          <p:nvPr>
            <p:ph type="subTitle" idx="14"/>
          </p:nvPr>
        </p:nvSpPr>
        <p:spPr>
          <a:xfrm>
            <a:off x="4671696"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sp>
        <p:nvSpPr>
          <p:cNvPr id="866" name="Google Shape;866;p17"/>
          <p:cNvSpPr txBox="1">
            <a:spLocks noGrp="1"/>
          </p:cNvSpPr>
          <p:nvPr>
            <p:ph type="subTitle" idx="15"/>
          </p:nvPr>
        </p:nvSpPr>
        <p:spPr>
          <a:xfrm>
            <a:off x="6507479" y="3349457"/>
            <a:ext cx="16458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200">
                <a:solidFill>
                  <a:schemeClr val="dk1"/>
                </a:solidFill>
              </a:defRPr>
            </a:lvl1pPr>
            <a:lvl2pPr lvl="1" algn="ctr" rtl="0">
              <a:lnSpc>
                <a:spcPct val="100000"/>
              </a:lnSpc>
              <a:spcBef>
                <a:spcPts val="1600"/>
              </a:spcBef>
              <a:spcAft>
                <a:spcPts val="0"/>
              </a:spcAft>
              <a:buNone/>
              <a:defRPr sz="1200">
                <a:solidFill>
                  <a:schemeClr val="dk1"/>
                </a:solidFill>
              </a:defRPr>
            </a:lvl2pPr>
            <a:lvl3pPr lvl="2" algn="ctr" rtl="0">
              <a:lnSpc>
                <a:spcPct val="100000"/>
              </a:lnSpc>
              <a:spcBef>
                <a:spcPts val="1600"/>
              </a:spcBef>
              <a:spcAft>
                <a:spcPts val="0"/>
              </a:spcAft>
              <a:buNone/>
              <a:defRPr sz="1200">
                <a:solidFill>
                  <a:schemeClr val="dk1"/>
                </a:solidFill>
              </a:defRPr>
            </a:lvl3pPr>
            <a:lvl4pPr lvl="3" algn="ctr" rtl="0">
              <a:lnSpc>
                <a:spcPct val="100000"/>
              </a:lnSpc>
              <a:spcBef>
                <a:spcPts val="1600"/>
              </a:spcBef>
              <a:spcAft>
                <a:spcPts val="0"/>
              </a:spcAft>
              <a:buNone/>
              <a:defRPr sz="1200">
                <a:solidFill>
                  <a:schemeClr val="dk1"/>
                </a:solidFill>
              </a:defRPr>
            </a:lvl4pPr>
            <a:lvl5pPr lvl="4" algn="ctr" rtl="0">
              <a:lnSpc>
                <a:spcPct val="100000"/>
              </a:lnSpc>
              <a:spcBef>
                <a:spcPts val="1600"/>
              </a:spcBef>
              <a:spcAft>
                <a:spcPts val="0"/>
              </a:spcAft>
              <a:buNone/>
              <a:defRPr sz="1200">
                <a:solidFill>
                  <a:schemeClr val="dk1"/>
                </a:solidFill>
              </a:defRPr>
            </a:lvl5pPr>
            <a:lvl6pPr lvl="5" algn="ctr" rtl="0">
              <a:lnSpc>
                <a:spcPct val="100000"/>
              </a:lnSpc>
              <a:spcBef>
                <a:spcPts val="1600"/>
              </a:spcBef>
              <a:spcAft>
                <a:spcPts val="0"/>
              </a:spcAft>
              <a:buNone/>
              <a:defRPr sz="1200">
                <a:solidFill>
                  <a:schemeClr val="dk1"/>
                </a:solidFill>
              </a:defRPr>
            </a:lvl6pPr>
            <a:lvl7pPr lvl="6" algn="ctr" rtl="0">
              <a:lnSpc>
                <a:spcPct val="100000"/>
              </a:lnSpc>
              <a:spcBef>
                <a:spcPts val="1600"/>
              </a:spcBef>
              <a:spcAft>
                <a:spcPts val="0"/>
              </a:spcAft>
              <a:buNone/>
              <a:defRPr sz="1200">
                <a:solidFill>
                  <a:schemeClr val="dk1"/>
                </a:solidFill>
              </a:defRPr>
            </a:lvl7pPr>
            <a:lvl8pPr lvl="7" algn="ctr" rtl="0">
              <a:lnSpc>
                <a:spcPct val="100000"/>
              </a:lnSpc>
              <a:spcBef>
                <a:spcPts val="1600"/>
              </a:spcBef>
              <a:spcAft>
                <a:spcPts val="0"/>
              </a:spcAft>
              <a:buNone/>
              <a:defRPr sz="1200">
                <a:solidFill>
                  <a:schemeClr val="dk1"/>
                </a:solidFill>
              </a:defRPr>
            </a:lvl8pPr>
            <a:lvl9pPr lvl="8" algn="ctr" rtl="0">
              <a:lnSpc>
                <a:spcPct val="100000"/>
              </a:lnSpc>
              <a:spcBef>
                <a:spcPts val="1600"/>
              </a:spcBef>
              <a:spcAft>
                <a:spcPts val="1600"/>
              </a:spcAft>
              <a:buNone/>
              <a:defRPr sz="1200">
                <a:solidFill>
                  <a:schemeClr val="dk1"/>
                </a:solidFill>
              </a:defRPr>
            </a:lvl9pPr>
          </a:lstStyle>
          <a:p>
            <a:endParaRPr/>
          </a:p>
        </p:txBody>
      </p:sp>
      <p:grpSp>
        <p:nvGrpSpPr>
          <p:cNvPr id="867" name="Google Shape;867;p17"/>
          <p:cNvGrpSpPr/>
          <p:nvPr/>
        </p:nvGrpSpPr>
        <p:grpSpPr>
          <a:xfrm>
            <a:off x="6529814" y="3757662"/>
            <a:ext cx="3264035" cy="1583051"/>
            <a:chOff x="6529813" y="3757661"/>
            <a:chExt cx="3264035" cy="1583051"/>
          </a:xfrm>
        </p:grpSpPr>
        <p:sp>
          <p:nvSpPr>
            <p:cNvPr id="868" name="Google Shape;868;p17"/>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nvGrpSpPr>
            <p:cNvPr id="869" name="Google Shape;869;p17"/>
            <p:cNvGrpSpPr/>
            <p:nvPr/>
          </p:nvGrpSpPr>
          <p:grpSpPr>
            <a:xfrm>
              <a:off x="6529813" y="4336457"/>
              <a:ext cx="2878771" cy="827500"/>
              <a:chOff x="3098100" y="3849750"/>
              <a:chExt cx="940775" cy="270425"/>
            </a:xfrm>
          </p:grpSpPr>
          <p:sp>
            <p:nvSpPr>
              <p:cNvPr id="870" name="Google Shape;870;p1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1" name="Google Shape;871;p1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grpSp>
      <p:pic>
        <p:nvPicPr>
          <p:cNvPr id="872" name="Google Shape;872;p17"/>
          <p:cNvPicPr preferRelativeResize="0"/>
          <p:nvPr/>
        </p:nvPicPr>
        <p:blipFill>
          <a:blip r:embed="rId2">
            <a:alphaModFix/>
          </a:blip>
          <a:stretch>
            <a:fillRect/>
          </a:stretch>
        </p:blipFill>
        <p:spPr>
          <a:xfrm>
            <a:off x="7268650" y="-89276"/>
            <a:ext cx="1964802" cy="1508426"/>
          </a:xfrm>
          <a:prstGeom prst="rect">
            <a:avLst/>
          </a:prstGeom>
          <a:noFill/>
          <a:ln>
            <a:noFill/>
          </a:ln>
        </p:spPr>
      </p:pic>
      <p:grpSp>
        <p:nvGrpSpPr>
          <p:cNvPr id="873" name="Google Shape;873;p17"/>
          <p:cNvGrpSpPr/>
          <p:nvPr/>
        </p:nvGrpSpPr>
        <p:grpSpPr>
          <a:xfrm>
            <a:off x="-1028709" y="3387325"/>
            <a:ext cx="2711159" cy="1972460"/>
            <a:chOff x="-1028710" y="3387325"/>
            <a:chExt cx="2711159" cy="1972460"/>
          </a:xfrm>
        </p:grpSpPr>
        <p:sp>
          <p:nvSpPr>
            <p:cNvPr id="874" name="Google Shape;874;p17"/>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5" name="Google Shape;875;p17"/>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876" name="Google Shape;876;p17"/>
            <p:cNvPicPr preferRelativeResize="0"/>
            <p:nvPr/>
          </p:nvPicPr>
          <p:blipFill>
            <a:blip r:embed="rId3">
              <a:alphaModFix/>
            </a:blip>
            <a:stretch>
              <a:fillRect/>
            </a:stretch>
          </p:blipFill>
          <p:spPr>
            <a:xfrm>
              <a:off x="-108141" y="3387325"/>
              <a:ext cx="1790590" cy="1832376"/>
            </a:xfrm>
            <a:prstGeom prst="rect">
              <a:avLst/>
            </a:prstGeom>
            <a:noFill/>
            <a:ln>
              <a:noFill/>
            </a:ln>
          </p:spPr>
        </p:pic>
      </p:grpSp>
    </p:spTree>
    <p:extLst>
      <p:ext uri="{BB962C8B-B14F-4D97-AF65-F5344CB8AC3E}">
        <p14:creationId xmlns:p14="http://schemas.microsoft.com/office/powerpoint/2010/main" val="3104381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53365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1866233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544764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809540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770100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860077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425116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97228834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90298CD5-6C1E-4009-B41F-6DF62E31D3BE}" type="datetimeFigureOut">
              <a:rPr lang="en-US" smtClean="0"/>
              <a:pPr/>
              <a:t>1/12/2023</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1299563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hyperlink" Target="mailto:rajaksandeep165@gmail.com"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channel/UCtDf4zOA0DWhhPuRxJg6twA"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7.jf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ithinklogistics.co.in/postship/tracking/1323190773507"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ithinklogistics.co.in/postship/tracking/13625012669203" TargetMode="External"/><Relationship Id="rId5" Type="http://schemas.openxmlformats.org/officeDocument/2006/relationships/hyperlink" Target="https://www.ithinklogistics.co.in/postship/tracking/1323118187194" TargetMode="External"/><Relationship Id="rId4" Type="http://schemas.openxmlformats.org/officeDocument/2006/relationships/hyperlink" Target="https://www.ithinklogistics.co.in/postship/tracking/I5462546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8" name="Google Shape;1838;p40"/>
          <p:cNvSpPr txBox="1">
            <a:spLocks noGrp="1"/>
          </p:cNvSpPr>
          <p:nvPr>
            <p:ph type="title"/>
          </p:nvPr>
        </p:nvSpPr>
        <p:spPr>
          <a:xfrm>
            <a:off x="914400" y="505910"/>
            <a:ext cx="7315200" cy="548700"/>
          </a:xfrm>
          <a:prstGeom prst="rect">
            <a:avLst/>
          </a:prstGeom>
        </p:spPr>
        <p:txBody>
          <a:bodyPr spcFirstLastPara="1" vert="horz" wrap="square" lIns="91425" tIns="91425" rIns="91425" bIns="91425" rtlCol="0" anchor="t" anchorCtr="0">
            <a:noAutofit/>
          </a:bodyPr>
          <a:lstStyle/>
          <a:p>
            <a:r>
              <a:rPr lang="en" dirty="0"/>
              <a:t>INDEX</a:t>
            </a:r>
            <a:endParaRPr dirty="0"/>
          </a:p>
        </p:txBody>
      </p:sp>
      <p:grpSp>
        <p:nvGrpSpPr>
          <p:cNvPr id="1839" name="Google Shape;1839;p40"/>
          <p:cNvGrpSpPr/>
          <p:nvPr/>
        </p:nvGrpSpPr>
        <p:grpSpPr>
          <a:xfrm>
            <a:off x="2138926" y="147887"/>
            <a:ext cx="1450354" cy="1399636"/>
            <a:chOff x="4804635" y="1629089"/>
            <a:chExt cx="1450354" cy="1399636"/>
          </a:xfrm>
        </p:grpSpPr>
        <p:sp>
          <p:nvSpPr>
            <p:cNvPr id="1840" name="Google Shape;1840;p40"/>
            <p:cNvSpPr/>
            <p:nvPr/>
          </p:nvSpPr>
          <p:spPr>
            <a:xfrm rot="-7643915">
              <a:off x="5042940" y="1859560"/>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841" name="Google Shape;1841;p40"/>
            <p:cNvSpPr/>
            <p:nvPr/>
          </p:nvSpPr>
          <p:spPr>
            <a:xfrm rot="-7643915">
              <a:off x="4972508" y="1859560"/>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25" name="Subtitle 24">
            <a:extLst>
              <a:ext uri="{FF2B5EF4-FFF2-40B4-BE49-F238E27FC236}">
                <a16:creationId xmlns:a16="http://schemas.microsoft.com/office/drawing/2014/main" id="{23B8383A-4592-CAFD-28D1-E3F5EAB2AA7D}"/>
              </a:ext>
            </a:extLst>
          </p:cNvPr>
          <p:cNvSpPr>
            <a:spLocks noGrp="1"/>
          </p:cNvSpPr>
          <p:nvPr>
            <p:ph type="subTitle" idx="9"/>
          </p:nvPr>
        </p:nvSpPr>
        <p:spPr>
          <a:xfrm>
            <a:off x="163140" y="1282069"/>
            <a:ext cx="3951578" cy="331390"/>
          </a:xfrm>
        </p:spPr>
        <p:txBody>
          <a:bodyPr/>
          <a:lstStyle/>
          <a:p>
            <a:r>
              <a:rPr lang="en-US" dirty="0"/>
              <a:t>1) INTORDUCTION TO KHILONA.COM</a:t>
            </a:r>
            <a:endParaRPr lang="en-IN" dirty="0"/>
          </a:p>
        </p:txBody>
      </p:sp>
      <p:sp>
        <p:nvSpPr>
          <p:cNvPr id="27" name="TextBox 26">
            <a:extLst>
              <a:ext uri="{FF2B5EF4-FFF2-40B4-BE49-F238E27FC236}">
                <a16:creationId xmlns:a16="http://schemas.microsoft.com/office/drawing/2014/main" id="{A7510D04-72DA-C846-AB9F-6A71F95370A5}"/>
              </a:ext>
            </a:extLst>
          </p:cNvPr>
          <p:cNvSpPr txBox="1"/>
          <p:nvPr/>
        </p:nvSpPr>
        <p:spPr>
          <a:xfrm>
            <a:off x="821414" y="1697967"/>
            <a:ext cx="4432514" cy="3231654"/>
          </a:xfrm>
          <a:prstGeom prst="rect">
            <a:avLst/>
          </a:prstGeom>
          <a:noFill/>
        </p:spPr>
        <p:txBody>
          <a:bodyPr wrap="square">
            <a:spAutoFit/>
          </a:bodyPr>
          <a:lstStyle/>
          <a:p>
            <a:r>
              <a:rPr lang="en-US" sz="1200" dirty="0"/>
              <a:t>2) FOUNDER AND INVESTORS</a:t>
            </a:r>
          </a:p>
          <a:p>
            <a:endParaRPr lang="en-US" sz="1200" dirty="0"/>
          </a:p>
          <a:p>
            <a:r>
              <a:rPr lang="en-IN" sz="1200" dirty="0"/>
              <a:t>3) SHORT DETAILS ABOUT US</a:t>
            </a:r>
          </a:p>
          <a:p>
            <a:endParaRPr lang="en-IN" sz="1200" dirty="0"/>
          </a:p>
          <a:p>
            <a:r>
              <a:rPr lang="en-IN" sz="1200" dirty="0"/>
              <a:t>4) WHO DO WE DO MARKETING ???</a:t>
            </a:r>
          </a:p>
          <a:p>
            <a:endParaRPr lang="en-IN" sz="1200" dirty="0"/>
          </a:p>
          <a:p>
            <a:r>
              <a:rPr lang="en-IN" sz="1200" dirty="0"/>
              <a:t>5) OUR MARKET IN BRIEF AND ALSO WHAT IS </a:t>
            </a:r>
            <a:r>
              <a:rPr lang="en-IN" sz="1200" b="1" u="sng" dirty="0"/>
              <a:t>BANNU ??</a:t>
            </a:r>
          </a:p>
          <a:p>
            <a:endParaRPr lang="en-IN" sz="1200" dirty="0"/>
          </a:p>
          <a:p>
            <a:r>
              <a:rPr lang="en-IN" sz="1200" dirty="0"/>
              <a:t>6) SELLS TILL NOW</a:t>
            </a:r>
          </a:p>
          <a:p>
            <a:endParaRPr lang="en-IN" sz="1200" dirty="0"/>
          </a:p>
          <a:p>
            <a:r>
              <a:rPr lang="en-IN" sz="1200" dirty="0"/>
              <a:t>7) PROFIT CHART</a:t>
            </a:r>
          </a:p>
          <a:p>
            <a:endParaRPr lang="en-IN" sz="1200" dirty="0"/>
          </a:p>
          <a:p>
            <a:r>
              <a:rPr lang="en-IN" sz="1200" dirty="0"/>
              <a:t>8) PROOFS OF SELLS</a:t>
            </a:r>
          </a:p>
          <a:p>
            <a:endParaRPr lang="en-IN" sz="1200" dirty="0"/>
          </a:p>
          <a:p>
            <a:r>
              <a:rPr lang="en-IN" sz="1200" dirty="0"/>
              <a:t>9) TEAM DETAILS, CONTACT AND EMAIL ID</a:t>
            </a:r>
          </a:p>
          <a:p>
            <a:endParaRPr lang="en-IN" sz="1200" dirty="0"/>
          </a:p>
          <a:p>
            <a:r>
              <a:rPr lang="en-IN" sz="1200" dirty="0"/>
              <a:t>“4 lacs plus sells in just in 4 months.”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1406A7-DE87-744A-26EE-EC9874194E3E}"/>
              </a:ext>
            </a:extLst>
          </p:cNvPr>
          <p:cNvSpPr>
            <a:spLocks noGrp="1"/>
          </p:cNvSpPr>
          <p:nvPr>
            <p:ph type="title"/>
          </p:nvPr>
        </p:nvSpPr>
        <p:spPr>
          <a:xfrm>
            <a:off x="-227144" y="187666"/>
            <a:ext cx="8520600" cy="841800"/>
          </a:xfrm>
        </p:spPr>
        <p:txBody>
          <a:bodyPr/>
          <a:lstStyle/>
          <a:p>
            <a:r>
              <a:rPr lang="en-IN" b="1" u="sng" dirty="0"/>
              <a:t>Team Details</a:t>
            </a:r>
          </a:p>
        </p:txBody>
      </p:sp>
      <p:sp>
        <p:nvSpPr>
          <p:cNvPr id="7" name="TextBox 6">
            <a:extLst>
              <a:ext uri="{FF2B5EF4-FFF2-40B4-BE49-F238E27FC236}">
                <a16:creationId xmlns:a16="http://schemas.microsoft.com/office/drawing/2014/main" id="{703A2981-5B10-1A21-9B55-CB48D2CA0A63}"/>
              </a:ext>
            </a:extLst>
          </p:cNvPr>
          <p:cNvSpPr txBox="1"/>
          <p:nvPr/>
        </p:nvSpPr>
        <p:spPr>
          <a:xfrm>
            <a:off x="563336" y="1547954"/>
            <a:ext cx="8580664" cy="369332"/>
          </a:xfrm>
          <a:prstGeom prst="rect">
            <a:avLst/>
          </a:prstGeom>
          <a:noFill/>
        </p:spPr>
        <p:txBody>
          <a:bodyPr wrap="square">
            <a:spAutoFit/>
          </a:bodyPr>
          <a:lstStyle/>
          <a:p>
            <a:r>
              <a:rPr lang="en-IN" dirty="0"/>
              <a:t>     Sandeep </a:t>
            </a:r>
            <a:r>
              <a:rPr lang="en-IN" dirty="0" err="1"/>
              <a:t>Rajak</a:t>
            </a:r>
            <a:r>
              <a:rPr lang="en-IN" dirty="0"/>
              <a:t>	     Electronics and communication		      Student</a:t>
            </a:r>
          </a:p>
        </p:txBody>
      </p:sp>
      <p:sp>
        <p:nvSpPr>
          <p:cNvPr id="9" name="TextBox 8">
            <a:extLst>
              <a:ext uri="{FF2B5EF4-FFF2-40B4-BE49-F238E27FC236}">
                <a16:creationId xmlns:a16="http://schemas.microsoft.com/office/drawing/2014/main" id="{2622F0B0-878C-7B3B-CFBE-101DD064853D}"/>
              </a:ext>
            </a:extLst>
          </p:cNvPr>
          <p:cNvSpPr txBox="1"/>
          <p:nvPr/>
        </p:nvSpPr>
        <p:spPr>
          <a:xfrm>
            <a:off x="775676" y="2264770"/>
            <a:ext cx="8270422" cy="369332"/>
          </a:xfrm>
          <a:prstGeom prst="rect">
            <a:avLst/>
          </a:prstGeom>
          <a:noFill/>
        </p:spPr>
        <p:txBody>
          <a:bodyPr wrap="square">
            <a:spAutoFit/>
          </a:bodyPr>
          <a:lstStyle/>
          <a:p>
            <a:r>
              <a:rPr lang="en-IN" dirty="0"/>
              <a:t>  </a:t>
            </a:r>
            <a:r>
              <a:rPr lang="en-IN" dirty="0" err="1"/>
              <a:t>Shivanee</a:t>
            </a:r>
            <a:r>
              <a:rPr lang="en-IN" dirty="0"/>
              <a:t> </a:t>
            </a:r>
            <a:r>
              <a:rPr lang="en-IN" dirty="0" err="1"/>
              <a:t>Rajak</a:t>
            </a:r>
            <a:r>
              <a:rPr lang="en-IN" dirty="0"/>
              <a:t>	                      IT Consultant			          Employee</a:t>
            </a:r>
          </a:p>
        </p:txBody>
      </p:sp>
      <p:sp>
        <p:nvSpPr>
          <p:cNvPr id="11" name="TextBox 10">
            <a:extLst>
              <a:ext uri="{FF2B5EF4-FFF2-40B4-BE49-F238E27FC236}">
                <a16:creationId xmlns:a16="http://schemas.microsoft.com/office/drawing/2014/main" id="{C517CCB5-D6F4-8279-1CFB-44C303379754}"/>
              </a:ext>
            </a:extLst>
          </p:cNvPr>
          <p:cNvSpPr txBox="1"/>
          <p:nvPr/>
        </p:nvSpPr>
        <p:spPr>
          <a:xfrm>
            <a:off x="853167" y="3334251"/>
            <a:ext cx="7291192" cy="369332"/>
          </a:xfrm>
          <a:prstGeom prst="rect">
            <a:avLst/>
          </a:prstGeom>
          <a:noFill/>
        </p:spPr>
        <p:txBody>
          <a:bodyPr wrap="square">
            <a:spAutoFit/>
          </a:bodyPr>
          <a:lstStyle/>
          <a:p>
            <a:r>
              <a:rPr lang="en-IN" dirty="0"/>
              <a:t>Contact Number (Founder Sandeep </a:t>
            </a:r>
            <a:r>
              <a:rPr lang="en-IN" dirty="0" err="1"/>
              <a:t>Rajak</a:t>
            </a:r>
            <a:r>
              <a:rPr lang="en-IN" dirty="0"/>
              <a:t>) : 7024586411</a:t>
            </a:r>
          </a:p>
        </p:txBody>
      </p:sp>
      <p:sp>
        <p:nvSpPr>
          <p:cNvPr id="13" name="TextBox 12">
            <a:extLst>
              <a:ext uri="{FF2B5EF4-FFF2-40B4-BE49-F238E27FC236}">
                <a16:creationId xmlns:a16="http://schemas.microsoft.com/office/drawing/2014/main" id="{F5FF1C24-1CA9-6AEB-EE34-6ADBAC574ED5}"/>
              </a:ext>
            </a:extLst>
          </p:cNvPr>
          <p:cNvSpPr txBox="1"/>
          <p:nvPr/>
        </p:nvSpPr>
        <p:spPr>
          <a:xfrm>
            <a:off x="873578" y="3977272"/>
            <a:ext cx="8405133" cy="738664"/>
          </a:xfrm>
          <a:prstGeom prst="rect">
            <a:avLst/>
          </a:prstGeom>
          <a:noFill/>
        </p:spPr>
        <p:txBody>
          <a:bodyPr wrap="square">
            <a:spAutoFit/>
          </a:bodyPr>
          <a:lstStyle/>
          <a:p>
            <a:r>
              <a:rPr lang="en-IN" dirty="0"/>
              <a:t>Email Id (founder Sandeep </a:t>
            </a:r>
            <a:r>
              <a:rPr lang="en-IN" dirty="0" err="1"/>
              <a:t>Rajak</a:t>
            </a:r>
            <a:r>
              <a:rPr lang="en-IN" dirty="0"/>
              <a:t>) : </a:t>
            </a:r>
            <a:r>
              <a:rPr lang="en-IN" dirty="0">
                <a:hlinkClick r:id="rId2"/>
              </a:rPr>
              <a:t>rajaksandeep165@gmail.com</a:t>
            </a:r>
            <a:endParaRPr lang="en-IN" dirty="0"/>
          </a:p>
          <a:p>
            <a:endParaRPr lang="en-IN" dirty="0"/>
          </a:p>
          <a:p>
            <a:r>
              <a:rPr lang="en-IN" dirty="0"/>
              <a:t>Channel link: https://www.youtube.com/channel/UCtDf4zOA0DWhhPuRxJg6twA</a:t>
            </a:r>
          </a:p>
        </p:txBody>
      </p:sp>
      <p:sp>
        <p:nvSpPr>
          <p:cNvPr id="3" name="TextBox 2">
            <a:extLst>
              <a:ext uri="{FF2B5EF4-FFF2-40B4-BE49-F238E27FC236}">
                <a16:creationId xmlns:a16="http://schemas.microsoft.com/office/drawing/2014/main" id="{97092BF5-1D2C-BE8A-DEAF-98DD27E0189E}"/>
              </a:ext>
            </a:extLst>
          </p:cNvPr>
          <p:cNvSpPr txBox="1"/>
          <p:nvPr/>
        </p:nvSpPr>
        <p:spPr>
          <a:xfrm>
            <a:off x="853167" y="2799510"/>
            <a:ext cx="8405132" cy="369332"/>
          </a:xfrm>
          <a:prstGeom prst="rect">
            <a:avLst/>
          </a:prstGeom>
          <a:noFill/>
        </p:spPr>
        <p:txBody>
          <a:bodyPr wrap="square">
            <a:spAutoFit/>
          </a:bodyPr>
          <a:lstStyle/>
          <a:p>
            <a:r>
              <a:rPr lang="en-IN" dirty="0"/>
              <a:t>5 other team members              </a:t>
            </a:r>
            <a:r>
              <a:rPr lang="en-IN" dirty="0" err="1"/>
              <a:t>Studing</a:t>
            </a:r>
            <a:r>
              <a:rPr lang="en-IN" dirty="0"/>
              <a:t>			                      Learners</a:t>
            </a:r>
          </a:p>
        </p:txBody>
      </p:sp>
    </p:spTree>
    <p:extLst>
      <p:ext uri="{BB962C8B-B14F-4D97-AF65-F5344CB8AC3E}">
        <p14:creationId xmlns:p14="http://schemas.microsoft.com/office/powerpoint/2010/main" val="2845931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6"/>
          <p:cNvSpPr txBox="1">
            <a:spLocks noGrp="1"/>
          </p:cNvSpPr>
          <p:nvPr>
            <p:ph type="ctrTitle"/>
          </p:nvPr>
        </p:nvSpPr>
        <p:spPr>
          <a:xfrm>
            <a:off x="665404" y="452384"/>
            <a:ext cx="4346305" cy="163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KHILONE(</a:t>
            </a:r>
            <a:r>
              <a:rPr lang="hi-IN" dirty="0"/>
              <a:t>खिलौना</a:t>
            </a:r>
            <a:r>
              <a:rPr lang="en-US" dirty="0"/>
              <a:t>)</a:t>
            </a:r>
            <a:endParaRPr dirty="0"/>
          </a:p>
        </p:txBody>
      </p:sp>
      <p:sp>
        <p:nvSpPr>
          <p:cNvPr id="58" name="Google Shape;58;p16"/>
          <p:cNvSpPr txBox="1">
            <a:spLocks noGrp="1"/>
          </p:cNvSpPr>
          <p:nvPr>
            <p:ph type="subTitle" idx="1"/>
          </p:nvPr>
        </p:nvSpPr>
        <p:spPr>
          <a:xfrm>
            <a:off x="-774991" y="3482170"/>
            <a:ext cx="4672814" cy="328200"/>
          </a:xfrm>
          <a:prstGeom prst="rect">
            <a:avLst/>
          </a:prstGeom>
        </p:spPr>
        <p:txBody>
          <a:bodyPr spcFirstLastPara="1" wrap="square" lIns="91425" tIns="91425" rIns="91425" bIns="91425" anchor="t" anchorCtr="0">
            <a:noAutofit/>
          </a:bodyPr>
          <a:lstStyle/>
          <a:p>
            <a:pPr marL="0" indent="0"/>
            <a:r>
              <a:rPr lang="en" dirty="0"/>
              <a:t>QUALITY AND BEST PRICE TOYS MARKET</a:t>
            </a:r>
          </a:p>
        </p:txBody>
      </p:sp>
      <p:sp>
        <p:nvSpPr>
          <p:cNvPr id="5" name="TextBox 4">
            <a:extLst>
              <a:ext uri="{FF2B5EF4-FFF2-40B4-BE49-F238E27FC236}">
                <a16:creationId xmlns:a16="http://schemas.microsoft.com/office/drawing/2014/main" id="{27EFEE85-C8F1-3C8E-7494-24BEEDE96A1D}"/>
              </a:ext>
            </a:extLst>
          </p:cNvPr>
          <p:cNvSpPr txBox="1"/>
          <p:nvPr/>
        </p:nvSpPr>
        <p:spPr>
          <a:xfrm>
            <a:off x="887866" y="452384"/>
            <a:ext cx="4584246" cy="461665"/>
          </a:xfrm>
          <a:prstGeom prst="rect">
            <a:avLst/>
          </a:prstGeom>
          <a:noFill/>
        </p:spPr>
        <p:txBody>
          <a:bodyPr wrap="square">
            <a:spAutoFit/>
          </a:bodyPr>
          <a:lstStyle/>
          <a:p>
            <a:pPr algn="l"/>
            <a:r>
              <a:rPr lang="en-IN" sz="2400" b="1" u="sng" dirty="0">
                <a:solidFill>
                  <a:schemeClr val="accent3">
                    <a:lumMod val="7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GHAR SE DUKAN</a:t>
            </a:r>
            <a:endParaRPr lang="en-IN" sz="2400" b="1" i="0" u="sng" dirty="0">
              <a:solidFill>
                <a:schemeClr val="accent3">
                  <a:lumMod val="75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endParaRPr>
          </a:p>
        </p:txBody>
      </p:sp>
      <p:pic>
        <p:nvPicPr>
          <p:cNvPr id="6" name="Picture 5">
            <a:extLst>
              <a:ext uri="{FF2B5EF4-FFF2-40B4-BE49-F238E27FC236}">
                <a16:creationId xmlns:a16="http://schemas.microsoft.com/office/drawing/2014/main" id="{ABD6B8F2-2ABB-4E44-A2DE-B39E4FCBCC9D}"/>
              </a:ext>
            </a:extLst>
          </p:cNvPr>
          <p:cNvPicPr>
            <a:picLocks noChangeAspect="1"/>
          </p:cNvPicPr>
          <p:nvPr/>
        </p:nvPicPr>
        <p:blipFill>
          <a:blip r:embed="rId4"/>
          <a:srcRect/>
          <a:stretch/>
        </p:blipFill>
        <p:spPr>
          <a:xfrm>
            <a:off x="5345228" y="492390"/>
            <a:ext cx="2652206" cy="14935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70585003-22CC-235C-586B-C88DF5A754E2}"/>
              </a:ext>
            </a:extLst>
          </p:cNvPr>
          <p:cNvSpPr txBox="1"/>
          <p:nvPr/>
        </p:nvSpPr>
        <p:spPr>
          <a:xfrm>
            <a:off x="856869" y="4281778"/>
            <a:ext cx="4572000" cy="369332"/>
          </a:xfrm>
          <a:prstGeom prst="rect">
            <a:avLst/>
          </a:prstGeom>
          <a:noFill/>
        </p:spPr>
        <p:txBody>
          <a:bodyPr wrap="square">
            <a:spAutoFit/>
          </a:bodyPr>
          <a:lstStyle/>
          <a:p>
            <a:pPr marL="0" indent="0"/>
            <a:r>
              <a:rPr lang="en-IN" dirty="0"/>
              <a:t>M</a:t>
            </a:r>
            <a:r>
              <a:rPr lang="en" dirty="0"/>
              <a:t>ake In India </a:t>
            </a:r>
            <a:r>
              <a:rPr lang="hi-IN" b="0" i="0" dirty="0">
                <a:solidFill>
                  <a:srgbClr val="595959"/>
                </a:solidFill>
                <a:effectLst/>
                <a:latin typeface="Roboto" panose="02000000000000000000" pitchFamily="2" charset="0"/>
              </a:rPr>
              <a:t> </a:t>
            </a:r>
            <a:endParaRPr lang="en" dirty="0"/>
          </a:p>
        </p:txBody>
      </p:sp>
      <p:sp>
        <p:nvSpPr>
          <p:cNvPr id="2" name="TextBox 1">
            <a:extLst>
              <a:ext uri="{FF2B5EF4-FFF2-40B4-BE49-F238E27FC236}">
                <a16:creationId xmlns:a16="http://schemas.microsoft.com/office/drawing/2014/main" id="{43F9207F-67AE-3DCC-8CA8-DC0EB8881F6C}"/>
              </a:ext>
            </a:extLst>
          </p:cNvPr>
          <p:cNvSpPr txBox="1"/>
          <p:nvPr/>
        </p:nvSpPr>
        <p:spPr>
          <a:xfrm>
            <a:off x="665404" y="1543888"/>
            <a:ext cx="3488142" cy="2003112"/>
          </a:xfrm>
          <a:prstGeom prst="rect">
            <a:avLst/>
          </a:prstGeom>
          <a:noFill/>
        </p:spPr>
        <p:txBody>
          <a:bodyPr wrap="square">
            <a:spAutoFit/>
          </a:bodyPr>
          <a:lstStyle/>
          <a:p>
            <a:pPr marL="0" indent="0" algn="just">
              <a:lnSpc>
                <a:spcPct val="150000"/>
              </a:lnSpc>
            </a:pPr>
            <a:r>
              <a:rPr lang="hi-IN" sz="1400" dirty="0"/>
              <a:t>विश्व गुरु भारत को आज खिलौनों के क्षेत्र में हमें बहुत ही ज्यादा आगे बढ़ाने की आवश्यकता है पूरी दुनिया का 91% खिलौना आज भारत में बाहर से खरीदा जाता है इसके लिए यह आवश्यक है कि हम इस ओर ध्यान दें|</a:t>
            </a:r>
            <a:endParaRPr lang="en" sz="1400" dirty="0"/>
          </a:p>
        </p:txBody>
      </p:sp>
      <p:sp>
        <p:nvSpPr>
          <p:cNvPr id="7" name="TextBox 6">
            <a:extLst>
              <a:ext uri="{FF2B5EF4-FFF2-40B4-BE49-F238E27FC236}">
                <a16:creationId xmlns:a16="http://schemas.microsoft.com/office/drawing/2014/main" id="{28448A34-4130-7F16-E0AD-F59046B758F0}"/>
              </a:ext>
            </a:extLst>
          </p:cNvPr>
          <p:cNvSpPr txBox="1"/>
          <p:nvPr/>
        </p:nvSpPr>
        <p:spPr>
          <a:xfrm>
            <a:off x="5644876" y="2025982"/>
            <a:ext cx="2052909" cy="1438855"/>
          </a:xfrm>
          <a:prstGeom prst="rect">
            <a:avLst/>
          </a:prstGeom>
          <a:noFill/>
        </p:spPr>
        <p:txBody>
          <a:bodyPr wrap="square">
            <a:spAutoFit/>
          </a:bodyPr>
          <a:lstStyle/>
          <a:p>
            <a:pPr marL="0" indent="0" algn="ctr">
              <a:lnSpc>
                <a:spcPct val="150000"/>
              </a:lnSpc>
            </a:pPr>
            <a:r>
              <a:rPr lang="hi-IN" sz="2000" u="sng" dirty="0">
                <a:solidFill>
                  <a:srgbClr val="595959"/>
                </a:solidFill>
                <a:effectLst>
                  <a:outerShdw blurRad="38100" dist="38100" dir="2700000" algn="tl">
                    <a:srgbClr val="000000">
                      <a:alpha val="43137"/>
                    </a:srgbClr>
                  </a:outerShdw>
                </a:effectLst>
                <a:latin typeface="Arial Black" panose="020B0A04020102020204" pitchFamily="34" charset="0"/>
              </a:rPr>
              <a:t>बहुत बेच लिया,🔥🔥वादा है अब बनाएंगे</a:t>
            </a:r>
            <a:endParaRPr lang="en" sz="2000" u="sng" dirty="0">
              <a:effectLst>
                <a:outerShdw blurRad="38100" dist="38100" dir="2700000" algn="tl">
                  <a:srgbClr val="000000">
                    <a:alpha val="43137"/>
                  </a:srgbClr>
                </a:outerShdw>
              </a:effectLst>
              <a:latin typeface="Arial Black" panose="020B0A040201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pic>
        <p:nvPicPr>
          <p:cNvPr id="1904" name="Google Shape;1904;p44"/>
          <p:cNvPicPr preferRelativeResize="0"/>
          <p:nvPr/>
        </p:nvPicPr>
        <p:blipFill>
          <a:blip r:embed="rId3"/>
          <a:srcRect l="11" r="11"/>
          <a:stretch/>
        </p:blipFill>
        <p:spPr>
          <a:xfrm>
            <a:off x="1450457" y="1353057"/>
            <a:ext cx="1398600" cy="1398900"/>
          </a:xfrm>
          <a:prstGeom prst="flowChartConnector">
            <a:avLst/>
          </a:prstGeom>
          <a:noFill/>
          <a:ln>
            <a:noFill/>
          </a:ln>
        </p:spPr>
      </p:pic>
      <p:pic>
        <p:nvPicPr>
          <p:cNvPr id="1905" name="Google Shape;1905;p44"/>
          <p:cNvPicPr preferRelativeResize="0"/>
          <p:nvPr/>
        </p:nvPicPr>
        <p:blipFill>
          <a:blip r:embed="rId4"/>
          <a:srcRect t="8183" b="8183"/>
          <a:stretch/>
        </p:blipFill>
        <p:spPr>
          <a:xfrm>
            <a:off x="4896345" y="1298858"/>
            <a:ext cx="1398600" cy="1398900"/>
          </a:xfrm>
          <a:prstGeom prst="flowChartConnector">
            <a:avLst/>
          </a:prstGeom>
          <a:noFill/>
          <a:ln>
            <a:noFill/>
          </a:ln>
        </p:spPr>
      </p:pic>
      <p:sp>
        <p:nvSpPr>
          <p:cNvPr id="1906" name="Google Shape;1906;p44"/>
          <p:cNvSpPr txBox="1">
            <a:spLocks noGrp="1"/>
          </p:cNvSpPr>
          <p:nvPr>
            <p:ph type="title"/>
          </p:nvPr>
        </p:nvSpPr>
        <p:spPr>
          <a:xfrm>
            <a:off x="914400" y="506399"/>
            <a:ext cx="7315200" cy="548700"/>
          </a:xfrm>
          <a:prstGeom prst="rect">
            <a:avLst/>
          </a:prstGeom>
        </p:spPr>
        <p:txBody>
          <a:bodyPr spcFirstLastPara="1" vert="horz" wrap="square" lIns="91425" tIns="91425" rIns="91425" bIns="91425" rtlCol="0" anchor="t" anchorCtr="0">
            <a:noAutofit/>
          </a:bodyPr>
          <a:lstStyle/>
          <a:p>
            <a:r>
              <a:rPr lang="en" b="1" u="sng" dirty="0"/>
              <a:t>OUR TEAM</a:t>
            </a:r>
            <a:endParaRPr b="1" u="sng" dirty="0"/>
          </a:p>
        </p:txBody>
      </p:sp>
      <p:grpSp>
        <p:nvGrpSpPr>
          <p:cNvPr id="1907" name="Google Shape;1907;p44"/>
          <p:cNvGrpSpPr/>
          <p:nvPr/>
        </p:nvGrpSpPr>
        <p:grpSpPr>
          <a:xfrm>
            <a:off x="2440455" y="2198519"/>
            <a:ext cx="670711" cy="572733"/>
            <a:chOff x="2329725" y="1188750"/>
            <a:chExt cx="1083365" cy="925105"/>
          </a:xfrm>
        </p:grpSpPr>
        <p:sp>
          <p:nvSpPr>
            <p:cNvPr id="1908" name="Google Shape;1908;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09" name="Google Shape;1909;p44"/>
            <p:cNvSpPr/>
            <p:nvPr/>
          </p:nvSpPr>
          <p:spPr>
            <a:xfrm>
              <a:off x="2329725" y="1188750"/>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1910" name="Google Shape;1910;p44"/>
          <p:cNvGrpSpPr/>
          <p:nvPr/>
        </p:nvGrpSpPr>
        <p:grpSpPr>
          <a:xfrm>
            <a:off x="5827980" y="2174221"/>
            <a:ext cx="670711" cy="572733"/>
            <a:chOff x="2329725" y="1188750"/>
            <a:chExt cx="1083365" cy="925105"/>
          </a:xfrm>
        </p:grpSpPr>
        <p:sp>
          <p:nvSpPr>
            <p:cNvPr id="1911" name="Google Shape;1911;p44"/>
            <p:cNvSpPr/>
            <p:nvPr/>
          </p:nvSpPr>
          <p:spPr>
            <a:xfrm>
              <a:off x="2427707" y="1227997"/>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endParaRPr/>
            </a:p>
          </p:txBody>
        </p:sp>
        <p:sp>
          <p:nvSpPr>
            <p:cNvPr id="1912" name="Google Shape;1912;p44"/>
            <p:cNvSpPr/>
            <p:nvPr/>
          </p:nvSpPr>
          <p:spPr>
            <a:xfrm>
              <a:off x="2329725" y="1188750"/>
              <a:ext cx="985383" cy="88585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1916" name="Google Shape;1916;p44"/>
          <p:cNvSpPr txBox="1">
            <a:spLocks noGrp="1"/>
          </p:cNvSpPr>
          <p:nvPr>
            <p:ph type="subTitle" idx="1"/>
          </p:nvPr>
        </p:nvSpPr>
        <p:spPr>
          <a:xfrm>
            <a:off x="2278575" y="2250767"/>
            <a:ext cx="976200" cy="325800"/>
          </a:xfrm>
          <a:prstGeom prst="rect">
            <a:avLst/>
          </a:prstGeom>
        </p:spPr>
        <p:txBody>
          <a:bodyPr spcFirstLastPara="1" vert="horz" wrap="square" lIns="91425" tIns="91425" rIns="91425" bIns="91425" rtlCol="0" anchor="t" anchorCtr="0">
            <a:noAutofit/>
          </a:bodyPr>
          <a:lstStyle/>
          <a:p>
            <a:pPr marL="0" indent="0">
              <a:spcAft>
                <a:spcPts val="1600"/>
              </a:spcAft>
            </a:pPr>
            <a:r>
              <a:rPr lang="en" dirty="0">
                <a:solidFill>
                  <a:srgbClr val="FFFFFF"/>
                </a:solidFill>
              </a:rPr>
              <a:t>S</a:t>
            </a:r>
            <a:endParaRPr dirty="0">
              <a:solidFill>
                <a:srgbClr val="FFFFFF"/>
              </a:solidFill>
            </a:endParaRPr>
          </a:p>
        </p:txBody>
      </p:sp>
      <p:sp>
        <p:nvSpPr>
          <p:cNvPr id="1917" name="Google Shape;1917;p44"/>
          <p:cNvSpPr txBox="1">
            <a:spLocks noGrp="1"/>
          </p:cNvSpPr>
          <p:nvPr>
            <p:ph type="subTitle" idx="2"/>
          </p:nvPr>
        </p:nvSpPr>
        <p:spPr>
          <a:xfrm>
            <a:off x="5701366" y="2259349"/>
            <a:ext cx="984600" cy="325800"/>
          </a:xfrm>
          <a:prstGeom prst="rect">
            <a:avLst/>
          </a:prstGeom>
        </p:spPr>
        <p:txBody>
          <a:bodyPr spcFirstLastPara="1" vert="horz" wrap="square" lIns="91425" tIns="91425" rIns="91425" bIns="91425" rtlCol="0" anchor="t" anchorCtr="0">
            <a:noAutofit/>
          </a:bodyPr>
          <a:lstStyle/>
          <a:p>
            <a:pPr marL="0" indent="0">
              <a:spcAft>
                <a:spcPts val="1600"/>
              </a:spcAft>
            </a:pPr>
            <a:r>
              <a:rPr lang="en" dirty="0">
                <a:solidFill>
                  <a:srgbClr val="FFFFFF"/>
                </a:solidFill>
              </a:rPr>
              <a:t>S</a:t>
            </a:r>
          </a:p>
          <a:p>
            <a:pPr marL="0" indent="0">
              <a:spcAft>
                <a:spcPts val="1600"/>
              </a:spcAft>
            </a:pPr>
            <a:endParaRPr lang="en" dirty="0">
              <a:solidFill>
                <a:srgbClr val="FFFFFF"/>
              </a:solidFill>
            </a:endParaRPr>
          </a:p>
          <a:p>
            <a:pPr marL="0" indent="0">
              <a:spcAft>
                <a:spcPts val="1600"/>
              </a:spcAft>
            </a:pPr>
            <a:endParaRPr dirty="0">
              <a:solidFill>
                <a:srgbClr val="FFFFFF"/>
              </a:solidFill>
            </a:endParaRPr>
          </a:p>
        </p:txBody>
      </p:sp>
      <p:sp>
        <p:nvSpPr>
          <p:cNvPr id="1919" name="Google Shape;1919;p44"/>
          <p:cNvSpPr txBox="1">
            <a:spLocks noGrp="1"/>
          </p:cNvSpPr>
          <p:nvPr>
            <p:ph type="subTitle" idx="4"/>
          </p:nvPr>
        </p:nvSpPr>
        <p:spPr>
          <a:xfrm>
            <a:off x="1235357" y="2858255"/>
            <a:ext cx="1828800" cy="731400"/>
          </a:xfrm>
          <a:prstGeom prst="rect">
            <a:avLst/>
          </a:prstGeom>
        </p:spPr>
        <p:txBody>
          <a:bodyPr spcFirstLastPara="1" vert="horz" wrap="square" lIns="91425" tIns="91425" rIns="91425" bIns="91425" rtlCol="0" anchor="t" anchorCtr="0">
            <a:noAutofit/>
          </a:bodyPr>
          <a:lstStyle/>
          <a:p>
            <a:pPr marL="0" indent="0"/>
            <a:r>
              <a:rPr lang="en-US" dirty="0"/>
              <a:t>SANDEEP RAJAK</a:t>
            </a:r>
            <a:endParaRPr dirty="0"/>
          </a:p>
          <a:p>
            <a:pPr marL="0" indent="0">
              <a:spcAft>
                <a:spcPts val="1600"/>
              </a:spcAft>
            </a:pPr>
            <a:endParaRPr dirty="0"/>
          </a:p>
        </p:txBody>
      </p:sp>
      <p:sp>
        <p:nvSpPr>
          <p:cNvPr id="1920" name="Google Shape;1920;p44"/>
          <p:cNvSpPr txBox="1">
            <a:spLocks noGrp="1"/>
          </p:cNvSpPr>
          <p:nvPr>
            <p:ph type="subTitle" idx="5"/>
          </p:nvPr>
        </p:nvSpPr>
        <p:spPr>
          <a:xfrm>
            <a:off x="4857166" y="2782792"/>
            <a:ext cx="1828800" cy="731400"/>
          </a:xfrm>
          <a:prstGeom prst="rect">
            <a:avLst/>
          </a:prstGeom>
        </p:spPr>
        <p:txBody>
          <a:bodyPr spcFirstLastPara="1" vert="horz" wrap="square" lIns="91425" tIns="91425" rIns="91425" bIns="91425" rtlCol="0" anchor="t" anchorCtr="0">
            <a:noAutofit/>
          </a:bodyPr>
          <a:lstStyle/>
          <a:p>
            <a:pPr marL="0" indent="0"/>
            <a:r>
              <a:rPr lang="en" dirty="0">
                <a:solidFill>
                  <a:schemeClr val="dk1"/>
                </a:solidFill>
              </a:rPr>
              <a:t>Shivanee Rajak</a:t>
            </a:r>
            <a:endParaRPr dirty="0">
              <a:solidFill>
                <a:schemeClr val="dk1"/>
              </a:solidFill>
            </a:endParaRPr>
          </a:p>
        </p:txBody>
      </p:sp>
      <p:sp>
        <p:nvSpPr>
          <p:cNvPr id="1922" name="Google Shape;1922;p44"/>
          <p:cNvSpPr txBox="1">
            <a:spLocks noGrp="1"/>
          </p:cNvSpPr>
          <p:nvPr>
            <p:ph type="subTitle" idx="7"/>
          </p:nvPr>
        </p:nvSpPr>
        <p:spPr>
          <a:xfrm>
            <a:off x="1326857" y="3467290"/>
            <a:ext cx="1645800" cy="639761"/>
          </a:xfrm>
          <a:prstGeom prst="rect">
            <a:avLst/>
          </a:prstGeom>
        </p:spPr>
        <p:txBody>
          <a:bodyPr spcFirstLastPara="1" vert="horz" wrap="square" lIns="91425" tIns="91425" rIns="91425" bIns="91425" rtlCol="0" anchor="t" anchorCtr="0">
            <a:noAutofit/>
          </a:bodyPr>
          <a:lstStyle/>
          <a:p>
            <a:pPr marL="0" indent="0"/>
            <a:r>
              <a:rPr lang="en" dirty="0"/>
              <a:t>Founder of Bannu and Khilona.com</a:t>
            </a:r>
            <a:endParaRPr dirty="0"/>
          </a:p>
        </p:txBody>
      </p:sp>
      <p:sp>
        <p:nvSpPr>
          <p:cNvPr id="1923" name="Google Shape;1923;p44"/>
          <p:cNvSpPr txBox="1">
            <a:spLocks noGrp="1"/>
          </p:cNvSpPr>
          <p:nvPr>
            <p:ph type="subTitle" idx="8"/>
          </p:nvPr>
        </p:nvSpPr>
        <p:spPr>
          <a:xfrm>
            <a:off x="5040166" y="3428593"/>
            <a:ext cx="1645800" cy="914400"/>
          </a:xfrm>
          <a:prstGeom prst="rect">
            <a:avLst/>
          </a:prstGeom>
        </p:spPr>
        <p:txBody>
          <a:bodyPr spcFirstLastPara="1" vert="horz" wrap="square" lIns="91425" tIns="91425" rIns="91425" bIns="91425" rtlCol="0" anchor="t" anchorCtr="0">
            <a:noAutofit/>
          </a:bodyPr>
          <a:lstStyle/>
          <a:p>
            <a:pPr marL="0" indent="0"/>
            <a:r>
              <a:rPr lang="en" dirty="0"/>
              <a:t>Investor in khilona.com</a:t>
            </a:r>
            <a:endParaRPr dirty="0"/>
          </a:p>
        </p:txBody>
      </p:sp>
      <p:sp>
        <p:nvSpPr>
          <p:cNvPr id="7" name="TextBox 6">
            <a:extLst>
              <a:ext uri="{FF2B5EF4-FFF2-40B4-BE49-F238E27FC236}">
                <a16:creationId xmlns:a16="http://schemas.microsoft.com/office/drawing/2014/main" id="{6BAEB497-CDEF-D4B3-B565-6611537DF605}"/>
              </a:ext>
            </a:extLst>
          </p:cNvPr>
          <p:cNvSpPr txBox="1"/>
          <p:nvPr/>
        </p:nvSpPr>
        <p:spPr>
          <a:xfrm>
            <a:off x="1687241" y="4196904"/>
            <a:ext cx="5393410" cy="646331"/>
          </a:xfrm>
          <a:prstGeom prst="rect">
            <a:avLst/>
          </a:prstGeom>
          <a:noFill/>
        </p:spPr>
        <p:txBody>
          <a:bodyPr wrap="square">
            <a:spAutoFit/>
          </a:bodyPr>
          <a:lstStyle/>
          <a:p>
            <a:pPr marL="0" indent="0"/>
            <a:r>
              <a:rPr lang="en-US" dirty="0"/>
              <a:t>There are 7 people working with us and connected with 20 plus shops.</a:t>
            </a:r>
          </a:p>
        </p:txBody>
      </p:sp>
    </p:spTree>
    <p:extLst>
      <p:ext uri="{BB962C8B-B14F-4D97-AF65-F5344CB8AC3E}">
        <p14:creationId xmlns:p14="http://schemas.microsoft.com/office/powerpoint/2010/main" val="1978581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grpSp>
        <p:nvGrpSpPr>
          <p:cNvPr id="1835" name="Google Shape;1835;p40"/>
          <p:cNvGrpSpPr/>
          <p:nvPr/>
        </p:nvGrpSpPr>
        <p:grpSpPr>
          <a:xfrm>
            <a:off x="6808298" y="1810008"/>
            <a:ext cx="1114593" cy="938680"/>
            <a:chOff x="6808298" y="1782685"/>
            <a:chExt cx="1114593" cy="938680"/>
          </a:xfrm>
        </p:grpSpPr>
        <p:sp>
          <p:nvSpPr>
            <p:cNvPr id="1836" name="Google Shape;1836;p40"/>
            <p:cNvSpPr/>
            <p:nvPr/>
          </p:nvSpPr>
          <p:spPr>
            <a:xfrm>
              <a:off x="6878730"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837" name="Google Shape;1837;p40"/>
            <p:cNvSpPr/>
            <p:nvPr/>
          </p:nvSpPr>
          <p:spPr>
            <a:xfrm>
              <a:off x="6808298" y="1782685"/>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1838" name="Google Shape;1838;p40"/>
          <p:cNvSpPr txBox="1">
            <a:spLocks noGrp="1"/>
          </p:cNvSpPr>
          <p:nvPr>
            <p:ph type="title"/>
          </p:nvPr>
        </p:nvSpPr>
        <p:spPr>
          <a:xfrm>
            <a:off x="914400" y="505910"/>
            <a:ext cx="7315200" cy="548700"/>
          </a:xfrm>
          <a:prstGeom prst="rect">
            <a:avLst/>
          </a:prstGeom>
        </p:spPr>
        <p:txBody>
          <a:bodyPr spcFirstLastPara="1" vert="horz" wrap="square" lIns="91425" tIns="91425" rIns="91425" bIns="91425" rtlCol="0" anchor="t" anchorCtr="0">
            <a:noAutofit/>
          </a:bodyPr>
          <a:lstStyle/>
          <a:p>
            <a:r>
              <a:rPr lang="en" dirty="0"/>
              <a:t>Short details about us</a:t>
            </a:r>
            <a:endParaRPr dirty="0"/>
          </a:p>
        </p:txBody>
      </p:sp>
      <p:grpSp>
        <p:nvGrpSpPr>
          <p:cNvPr id="1839" name="Google Shape;1839;p40"/>
          <p:cNvGrpSpPr/>
          <p:nvPr/>
        </p:nvGrpSpPr>
        <p:grpSpPr>
          <a:xfrm>
            <a:off x="4804635" y="1629090"/>
            <a:ext cx="1450354" cy="1399636"/>
            <a:chOff x="4804635" y="1629089"/>
            <a:chExt cx="1450354" cy="1399636"/>
          </a:xfrm>
        </p:grpSpPr>
        <p:sp>
          <p:nvSpPr>
            <p:cNvPr id="1840" name="Google Shape;1840;p40"/>
            <p:cNvSpPr/>
            <p:nvPr/>
          </p:nvSpPr>
          <p:spPr>
            <a:xfrm rot="-7643915">
              <a:off x="5042940" y="1859560"/>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841" name="Google Shape;1841;p40"/>
            <p:cNvSpPr/>
            <p:nvPr/>
          </p:nvSpPr>
          <p:spPr>
            <a:xfrm rot="-7643915">
              <a:off x="4972508" y="1859560"/>
              <a:ext cx="1044176" cy="93869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1842" name="Google Shape;1842;p40"/>
          <p:cNvGrpSpPr/>
          <p:nvPr/>
        </p:nvGrpSpPr>
        <p:grpSpPr>
          <a:xfrm>
            <a:off x="3034481" y="1665966"/>
            <a:ext cx="1319098" cy="1173478"/>
            <a:chOff x="3034480" y="1665965"/>
            <a:chExt cx="1319098" cy="1173478"/>
          </a:xfrm>
        </p:grpSpPr>
        <p:sp>
          <p:nvSpPr>
            <p:cNvPr id="1843" name="Google Shape;1843;p40"/>
            <p:cNvSpPr/>
            <p:nvPr/>
          </p:nvSpPr>
          <p:spPr>
            <a:xfrm rot="884392">
              <a:off x="3207154" y="1783354"/>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844" name="Google Shape;1844;p40"/>
            <p:cNvSpPr/>
            <p:nvPr/>
          </p:nvSpPr>
          <p:spPr>
            <a:xfrm rot="884392">
              <a:off x="3136722" y="1783354"/>
              <a:ext cx="1044182" cy="93870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1845" name="Google Shape;1845;p40"/>
          <p:cNvGrpSpPr/>
          <p:nvPr/>
        </p:nvGrpSpPr>
        <p:grpSpPr>
          <a:xfrm>
            <a:off x="1300951" y="1803381"/>
            <a:ext cx="1114593" cy="945970"/>
            <a:chOff x="1300950" y="1776058"/>
            <a:chExt cx="1114593" cy="945970"/>
          </a:xfrm>
        </p:grpSpPr>
        <p:sp>
          <p:nvSpPr>
            <p:cNvPr id="1846" name="Google Shape;1846;p40"/>
            <p:cNvSpPr/>
            <p:nvPr/>
          </p:nvSpPr>
          <p:spPr>
            <a:xfrm>
              <a:off x="1371381" y="177605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endParaRPr/>
            </a:p>
          </p:txBody>
        </p:sp>
        <p:sp>
          <p:nvSpPr>
            <p:cNvPr id="1847" name="Google Shape;1847;p40"/>
            <p:cNvSpPr/>
            <p:nvPr/>
          </p:nvSpPr>
          <p:spPr>
            <a:xfrm>
              <a:off x="1300950" y="1783348"/>
              <a:ext cx="1044161" cy="938680"/>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1848" name="Google Shape;1848;p40"/>
          <p:cNvSpPr txBox="1">
            <a:spLocks noGrp="1"/>
          </p:cNvSpPr>
          <p:nvPr>
            <p:ph type="subTitle" idx="15"/>
          </p:nvPr>
        </p:nvSpPr>
        <p:spPr>
          <a:xfrm>
            <a:off x="6507479" y="3349457"/>
            <a:ext cx="1645800" cy="914400"/>
          </a:xfrm>
          <a:prstGeom prst="rect">
            <a:avLst/>
          </a:prstGeom>
        </p:spPr>
        <p:txBody>
          <a:bodyPr spcFirstLastPara="1" vert="horz" wrap="square" lIns="91425" tIns="91425" rIns="91425" bIns="91425" rtlCol="0" anchor="t" anchorCtr="0">
            <a:noAutofit/>
          </a:bodyPr>
          <a:lstStyle/>
          <a:p>
            <a:pPr marL="0" indent="0">
              <a:spcAft>
                <a:spcPts val="1600"/>
              </a:spcAft>
            </a:pPr>
            <a:r>
              <a:rPr lang="en" dirty="0"/>
              <a:t>Total</a:t>
            </a:r>
            <a:r>
              <a:rPr lang="en-IN" dirty="0"/>
              <a:t>l</a:t>
            </a:r>
            <a:r>
              <a:rPr lang="en" dirty="0"/>
              <a:t>y Toys Market with Reparable and transformable essensials</a:t>
            </a:r>
            <a:endParaRPr dirty="0"/>
          </a:p>
        </p:txBody>
      </p:sp>
      <p:sp>
        <p:nvSpPr>
          <p:cNvPr id="1849" name="Google Shape;1849;p40"/>
          <p:cNvSpPr txBox="1">
            <a:spLocks noGrp="1"/>
          </p:cNvSpPr>
          <p:nvPr>
            <p:ph type="subTitle" idx="8"/>
          </p:nvPr>
        </p:nvSpPr>
        <p:spPr>
          <a:xfrm>
            <a:off x="6507479" y="2943125"/>
            <a:ext cx="1645800" cy="457200"/>
          </a:xfrm>
          <a:prstGeom prst="rect">
            <a:avLst/>
          </a:prstGeom>
        </p:spPr>
        <p:txBody>
          <a:bodyPr spcFirstLastPara="1" vert="horz" wrap="square" lIns="91425" tIns="91425" rIns="91425" bIns="91425" rtlCol="0" anchor="t" anchorCtr="0">
            <a:noAutofit/>
          </a:bodyPr>
          <a:lstStyle/>
          <a:p>
            <a:pPr marL="0" indent="0">
              <a:spcAft>
                <a:spcPts val="1600"/>
              </a:spcAft>
            </a:pPr>
            <a:r>
              <a:rPr lang="en" dirty="0">
                <a:solidFill>
                  <a:srgbClr val="0070C0"/>
                </a:solidFill>
              </a:rPr>
              <a:t>BUSINESS</a:t>
            </a:r>
            <a:endParaRPr dirty="0">
              <a:solidFill>
                <a:srgbClr val="0070C0"/>
              </a:solidFill>
            </a:endParaRPr>
          </a:p>
        </p:txBody>
      </p:sp>
      <p:sp>
        <p:nvSpPr>
          <p:cNvPr id="1850" name="Google Shape;1850;p40"/>
          <p:cNvSpPr txBox="1">
            <a:spLocks noGrp="1"/>
          </p:cNvSpPr>
          <p:nvPr>
            <p:ph type="subTitle" idx="6"/>
          </p:nvPr>
        </p:nvSpPr>
        <p:spPr>
          <a:xfrm>
            <a:off x="2835913" y="2943125"/>
            <a:ext cx="1645800" cy="457200"/>
          </a:xfrm>
          <a:prstGeom prst="rect">
            <a:avLst/>
          </a:prstGeom>
        </p:spPr>
        <p:txBody>
          <a:bodyPr spcFirstLastPara="1" vert="horz" wrap="square" lIns="91425" tIns="91425" rIns="91425" bIns="91425" rtlCol="0" anchor="t" anchorCtr="0">
            <a:noAutofit/>
          </a:bodyPr>
          <a:lstStyle/>
          <a:p>
            <a:pPr marL="0" indent="0">
              <a:spcAft>
                <a:spcPts val="1600"/>
              </a:spcAft>
            </a:pPr>
            <a:r>
              <a:rPr lang="en" dirty="0">
                <a:solidFill>
                  <a:schemeClr val="accent4">
                    <a:lumMod val="75000"/>
                  </a:schemeClr>
                </a:solidFill>
              </a:rPr>
              <a:t>Bannu,RC</a:t>
            </a:r>
            <a:endParaRPr dirty="0">
              <a:solidFill>
                <a:schemeClr val="accent4">
                  <a:lumMod val="75000"/>
                </a:schemeClr>
              </a:solidFill>
            </a:endParaRPr>
          </a:p>
        </p:txBody>
      </p:sp>
      <p:sp>
        <p:nvSpPr>
          <p:cNvPr id="1851" name="Google Shape;1851;p40"/>
          <p:cNvSpPr txBox="1">
            <a:spLocks noGrp="1"/>
          </p:cNvSpPr>
          <p:nvPr>
            <p:ph type="subTitle" idx="1"/>
          </p:nvPr>
        </p:nvSpPr>
        <p:spPr>
          <a:xfrm>
            <a:off x="1000130" y="2943125"/>
            <a:ext cx="1645800" cy="457200"/>
          </a:xfrm>
          <a:prstGeom prst="rect">
            <a:avLst/>
          </a:prstGeom>
          <a:solidFill>
            <a:schemeClr val="bg1">
              <a:alpha val="0"/>
            </a:schemeClr>
          </a:solidFill>
        </p:spPr>
        <p:txBody>
          <a:bodyPr spcFirstLastPara="1" vert="horz" wrap="square" lIns="91425" tIns="91425" rIns="91425" bIns="91425" rtlCol="0" anchor="t" anchorCtr="0">
            <a:noAutofit/>
          </a:bodyPr>
          <a:lstStyle/>
          <a:p>
            <a:pPr marL="0" indent="0">
              <a:spcAft>
                <a:spcPts val="1600"/>
              </a:spcAft>
            </a:pPr>
            <a:r>
              <a:rPr lang="en-US" dirty="0">
                <a:solidFill>
                  <a:srgbClr val="FF0000"/>
                </a:solidFill>
              </a:rPr>
              <a:t>Problem</a:t>
            </a:r>
            <a:endParaRPr dirty="0">
              <a:solidFill>
                <a:schemeClr val="accent4"/>
              </a:solidFill>
            </a:endParaRPr>
          </a:p>
        </p:txBody>
      </p:sp>
      <p:sp>
        <p:nvSpPr>
          <p:cNvPr id="1852" name="Google Shape;1852;p40"/>
          <p:cNvSpPr txBox="1">
            <a:spLocks noGrp="1"/>
          </p:cNvSpPr>
          <p:nvPr>
            <p:ph type="subTitle" idx="7"/>
          </p:nvPr>
        </p:nvSpPr>
        <p:spPr>
          <a:xfrm>
            <a:off x="4671696" y="2943125"/>
            <a:ext cx="1645800" cy="457200"/>
          </a:xfrm>
          <a:prstGeom prst="rect">
            <a:avLst/>
          </a:prstGeom>
        </p:spPr>
        <p:txBody>
          <a:bodyPr spcFirstLastPara="1" vert="horz" wrap="square" lIns="91425" tIns="91425" rIns="91425" bIns="91425" rtlCol="0" anchor="t" anchorCtr="0">
            <a:noAutofit/>
          </a:bodyPr>
          <a:lstStyle/>
          <a:p>
            <a:pPr marL="0" indent="0">
              <a:spcAft>
                <a:spcPts val="1600"/>
              </a:spcAft>
            </a:pPr>
            <a:r>
              <a:rPr lang="en" dirty="0">
                <a:solidFill>
                  <a:srgbClr val="00B050"/>
                </a:solidFill>
              </a:rPr>
              <a:t>Marketing</a:t>
            </a:r>
            <a:endParaRPr dirty="0">
              <a:solidFill>
                <a:srgbClr val="00B050"/>
              </a:solidFill>
            </a:endParaRPr>
          </a:p>
        </p:txBody>
      </p:sp>
      <p:sp>
        <p:nvSpPr>
          <p:cNvPr id="1853" name="Google Shape;1853;p40"/>
          <p:cNvSpPr txBox="1">
            <a:spLocks noGrp="1"/>
          </p:cNvSpPr>
          <p:nvPr>
            <p:ph type="title" idx="2"/>
          </p:nvPr>
        </p:nvSpPr>
        <p:spPr>
          <a:xfrm>
            <a:off x="2973013" y="2023455"/>
            <a:ext cx="1371600" cy="548700"/>
          </a:xfrm>
          <a:prstGeom prst="rect">
            <a:avLst/>
          </a:prstGeom>
        </p:spPr>
        <p:txBody>
          <a:bodyPr spcFirstLastPara="1" vert="horz" wrap="square" lIns="91425" tIns="91425" rIns="91425" bIns="91425" rtlCol="0" anchor="ctr" anchorCtr="0">
            <a:noAutofit/>
          </a:bodyPr>
          <a:lstStyle/>
          <a:p>
            <a:r>
              <a:rPr lang="en"/>
              <a:t>02</a:t>
            </a:r>
            <a:endParaRPr/>
          </a:p>
        </p:txBody>
      </p:sp>
      <p:sp>
        <p:nvSpPr>
          <p:cNvPr id="1854" name="Google Shape;1854;p40"/>
          <p:cNvSpPr txBox="1">
            <a:spLocks noGrp="1"/>
          </p:cNvSpPr>
          <p:nvPr>
            <p:ph type="title" idx="5"/>
          </p:nvPr>
        </p:nvSpPr>
        <p:spPr>
          <a:xfrm>
            <a:off x="4808796" y="2023455"/>
            <a:ext cx="1371600" cy="548700"/>
          </a:xfrm>
          <a:prstGeom prst="rect">
            <a:avLst/>
          </a:prstGeom>
        </p:spPr>
        <p:txBody>
          <a:bodyPr spcFirstLastPara="1" vert="horz" wrap="square" lIns="91425" tIns="91425" rIns="91425" bIns="91425" rtlCol="0" anchor="ctr" anchorCtr="0">
            <a:noAutofit/>
          </a:bodyPr>
          <a:lstStyle/>
          <a:p>
            <a:r>
              <a:rPr lang="en"/>
              <a:t>03</a:t>
            </a:r>
            <a:endParaRPr/>
          </a:p>
        </p:txBody>
      </p:sp>
      <p:sp>
        <p:nvSpPr>
          <p:cNvPr id="1855" name="Google Shape;1855;p40"/>
          <p:cNvSpPr txBox="1">
            <a:spLocks noGrp="1"/>
          </p:cNvSpPr>
          <p:nvPr>
            <p:ph type="title" idx="3"/>
          </p:nvPr>
        </p:nvSpPr>
        <p:spPr>
          <a:xfrm>
            <a:off x="1137230" y="2023455"/>
            <a:ext cx="1371600" cy="548700"/>
          </a:xfrm>
          <a:prstGeom prst="rect">
            <a:avLst/>
          </a:prstGeom>
        </p:spPr>
        <p:txBody>
          <a:bodyPr spcFirstLastPara="1" vert="horz" wrap="square" lIns="91425" tIns="91425" rIns="91425" bIns="91425" rtlCol="0" anchor="ctr" anchorCtr="0">
            <a:noAutofit/>
          </a:bodyPr>
          <a:lstStyle/>
          <a:p>
            <a:r>
              <a:rPr lang="en"/>
              <a:t>01</a:t>
            </a:r>
            <a:endParaRPr/>
          </a:p>
        </p:txBody>
      </p:sp>
      <p:sp>
        <p:nvSpPr>
          <p:cNvPr id="1856" name="Google Shape;1856;p40"/>
          <p:cNvSpPr txBox="1">
            <a:spLocks noGrp="1"/>
          </p:cNvSpPr>
          <p:nvPr>
            <p:ph type="title" idx="4"/>
          </p:nvPr>
        </p:nvSpPr>
        <p:spPr>
          <a:xfrm>
            <a:off x="6644579" y="2023455"/>
            <a:ext cx="1371600" cy="548700"/>
          </a:xfrm>
          <a:prstGeom prst="rect">
            <a:avLst/>
          </a:prstGeom>
        </p:spPr>
        <p:txBody>
          <a:bodyPr spcFirstLastPara="1" vert="horz" wrap="square" lIns="91425" tIns="91425" rIns="91425" bIns="91425" rtlCol="0" anchor="ctr" anchorCtr="0">
            <a:noAutofit/>
          </a:bodyPr>
          <a:lstStyle/>
          <a:p>
            <a:r>
              <a:rPr lang="en"/>
              <a:t>04</a:t>
            </a:r>
            <a:endParaRPr/>
          </a:p>
        </p:txBody>
      </p:sp>
      <p:sp>
        <p:nvSpPr>
          <p:cNvPr id="1857" name="Google Shape;1857;p40"/>
          <p:cNvSpPr txBox="1">
            <a:spLocks noGrp="1"/>
          </p:cNvSpPr>
          <p:nvPr>
            <p:ph type="subTitle" idx="9"/>
          </p:nvPr>
        </p:nvSpPr>
        <p:spPr>
          <a:xfrm>
            <a:off x="1000130" y="3349457"/>
            <a:ext cx="1645800" cy="914400"/>
          </a:xfrm>
          <a:prstGeom prst="rect">
            <a:avLst/>
          </a:prstGeom>
        </p:spPr>
        <p:txBody>
          <a:bodyPr spcFirstLastPara="1" vert="horz" wrap="square" lIns="91425" tIns="91425" rIns="91425" bIns="91425" rtlCol="0" anchor="t" anchorCtr="0">
            <a:noAutofit/>
          </a:bodyPr>
          <a:lstStyle/>
          <a:p>
            <a:pPr marL="0" indent="0">
              <a:spcAft>
                <a:spcPts val="1600"/>
              </a:spcAft>
            </a:pPr>
            <a:r>
              <a:rPr lang="en-US" dirty="0">
                <a:solidFill>
                  <a:schemeClr val="accent4">
                    <a:lumMod val="60000"/>
                    <a:lumOff val="40000"/>
                  </a:schemeClr>
                </a:solidFill>
                <a:latin typeface="Arial Black" panose="020B0A04020102020204" pitchFamily="34" charset="0"/>
              </a:rPr>
              <a:t>India’s Toys Market Is our, isn’t it???</a:t>
            </a:r>
            <a:endParaRPr dirty="0">
              <a:solidFill>
                <a:schemeClr val="accent4">
                  <a:lumMod val="60000"/>
                  <a:lumOff val="40000"/>
                </a:schemeClr>
              </a:solidFill>
              <a:latin typeface="Arial Black" panose="020B0A04020102020204" pitchFamily="34" charset="0"/>
            </a:endParaRPr>
          </a:p>
        </p:txBody>
      </p:sp>
      <p:sp>
        <p:nvSpPr>
          <p:cNvPr id="1858" name="Google Shape;1858;p40"/>
          <p:cNvSpPr txBox="1">
            <a:spLocks noGrp="1"/>
          </p:cNvSpPr>
          <p:nvPr>
            <p:ph type="subTitle" idx="13"/>
          </p:nvPr>
        </p:nvSpPr>
        <p:spPr>
          <a:xfrm>
            <a:off x="2835913" y="3349457"/>
            <a:ext cx="1645800" cy="914400"/>
          </a:xfrm>
          <a:prstGeom prst="rect">
            <a:avLst/>
          </a:prstGeom>
        </p:spPr>
        <p:txBody>
          <a:bodyPr spcFirstLastPara="1" vert="horz" wrap="square" lIns="91425" tIns="91425" rIns="91425" bIns="91425" rtlCol="0" anchor="t" anchorCtr="0">
            <a:noAutofit/>
          </a:bodyPr>
          <a:lstStyle/>
          <a:p>
            <a:pPr marL="0" indent="0">
              <a:spcAft>
                <a:spcPts val="1600"/>
              </a:spcAft>
            </a:pPr>
            <a:r>
              <a:rPr lang="en"/>
              <a:t>Here you could describe the topic of the section</a:t>
            </a:r>
            <a:endParaRPr/>
          </a:p>
        </p:txBody>
      </p:sp>
      <p:sp>
        <p:nvSpPr>
          <p:cNvPr id="1859" name="Google Shape;1859;p40"/>
          <p:cNvSpPr txBox="1">
            <a:spLocks noGrp="1"/>
          </p:cNvSpPr>
          <p:nvPr>
            <p:ph type="subTitle" idx="14"/>
          </p:nvPr>
        </p:nvSpPr>
        <p:spPr>
          <a:xfrm>
            <a:off x="4671696" y="3349457"/>
            <a:ext cx="1645800" cy="914400"/>
          </a:xfrm>
          <a:prstGeom prst="rect">
            <a:avLst/>
          </a:prstGeom>
        </p:spPr>
        <p:txBody>
          <a:bodyPr spcFirstLastPara="1" vert="horz" wrap="square" lIns="91425" tIns="91425" rIns="91425" bIns="91425" rtlCol="0" anchor="t" anchorCtr="0">
            <a:noAutofit/>
          </a:bodyPr>
          <a:lstStyle/>
          <a:p>
            <a:pPr marL="0" indent="0">
              <a:spcAft>
                <a:spcPts val="1600"/>
              </a:spcAft>
            </a:pPr>
            <a:r>
              <a:rPr lang="en" dirty="0"/>
              <a:t>Using Adsence and Youtube responsership</a:t>
            </a:r>
            <a:endParaRPr dirty="0"/>
          </a:p>
        </p:txBody>
      </p:sp>
    </p:spTree>
    <p:extLst>
      <p:ext uri="{BB962C8B-B14F-4D97-AF65-F5344CB8AC3E}">
        <p14:creationId xmlns:p14="http://schemas.microsoft.com/office/powerpoint/2010/main" val="3941774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5318AD-3B3B-519A-A7ED-855E16AE6ADC}"/>
              </a:ext>
            </a:extLst>
          </p:cNvPr>
          <p:cNvPicPr>
            <a:picLocks noChangeAspect="1"/>
          </p:cNvPicPr>
          <p:nvPr/>
        </p:nvPicPr>
        <p:blipFill>
          <a:blip r:embed="rId2"/>
          <a:srcRect/>
          <a:stretch/>
        </p:blipFill>
        <p:spPr>
          <a:xfrm>
            <a:off x="3279794" y="1124091"/>
            <a:ext cx="2584412" cy="1455408"/>
          </a:xfrm>
          <a:prstGeom prst="rect">
            <a:avLst/>
          </a:prstGeom>
          <a:ln>
            <a:noFill/>
          </a:ln>
          <a:effectLst>
            <a:softEdge rad="112500"/>
          </a:effectLst>
        </p:spPr>
      </p:pic>
      <p:sp>
        <p:nvSpPr>
          <p:cNvPr id="9" name="TextBox 8">
            <a:extLst>
              <a:ext uri="{FF2B5EF4-FFF2-40B4-BE49-F238E27FC236}">
                <a16:creationId xmlns:a16="http://schemas.microsoft.com/office/drawing/2014/main" id="{0E53BD0E-10A9-FC1B-520A-503994EAC3B6}"/>
              </a:ext>
            </a:extLst>
          </p:cNvPr>
          <p:cNvSpPr txBox="1"/>
          <p:nvPr/>
        </p:nvSpPr>
        <p:spPr>
          <a:xfrm>
            <a:off x="225762" y="338738"/>
            <a:ext cx="5265964" cy="369332"/>
          </a:xfrm>
          <a:prstGeom prst="rect">
            <a:avLst/>
          </a:prstGeom>
          <a:noFill/>
        </p:spPr>
        <p:txBody>
          <a:bodyPr wrap="square">
            <a:spAutoFit/>
          </a:bodyPr>
          <a:lstStyle/>
          <a:p>
            <a:r>
              <a:rPr lang="en" b="1" dirty="0"/>
              <a:t>How do we do marketing:::::</a:t>
            </a:r>
            <a:endParaRPr lang="en-IN" b="1" dirty="0"/>
          </a:p>
        </p:txBody>
      </p:sp>
      <p:pic>
        <p:nvPicPr>
          <p:cNvPr id="2" name="Picture 1">
            <a:extLst>
              <a:ext uri="{FF2B5EF4-FFF2-40B4-BE49-F238E27FC236}">
                <a16:creationId xmlns:a16="http://schemas.microsoft.com/office/drawing/2014/main" id="{8D13CF8C-66CE-C360-D3EA-B21CAC8F1247}"/>
              </a:ext>
            </a:extLst>
          </p:cNvPr>
          <p:cNvPicPr>
            <a:picLocks noChangeAspect="1"/>
          </p:cNvPicPr>
          <p:nvPr/>
        </p:nvPicPr>
        <p:blipFill>
          <a:blip r:embed="rId3"/>
          <a:srcRect/>
          <a:stretch/>
        </p:blipFill>
        <p:spPr>
          <a:xfrm>
            <a:off x="204459" y="1198306"/>
            <a:ext cx="2584412" cy="1455408"/>
          </a:xfrm>
          <a:prstGeom prst="rect">
            <a:avLst/>
          </a:prstGeom>
          <a:ln>
            <a:noFill/>
          </a:ln>
          <a:effectLst>
            <a:softEdge rad="112500"/>
          </a:effectLst>
        </p:spPr>
      </p:pic>
      <p:pic>
        <p:nvPicPr>
          <p:cNvPr id="3" name="Picture 2">
            <a:extLst>
              <a:ext uri="{FF2B5EF4-FFF2-40B4-BE49-F238E27FC236}">
                <a16:creationId xmlns:a16="http://schemas.microsoft.com/office/drawing/2014/main" id="{B7D24C2F-18DD-801C-60C8-5EE046892F28}"/>
              </a:ext>
            </a:extLst>
          </p:cNvPr>
          <p:cNvPicPr>
            <a:picLocks noChangeAspect="1"/>
          </p:cNvPicPr>
          <p:nvPr/>
        </p:nvPicPr>
        <p:blipFill>
          <a:blip r:embed="rId4"/>
          <a:srcRect/>
          <a:stretch/>
        </p:blipFill>
        <p:spPr>
          <a:xfrm>
            <a:off x="6117358" y="3482973"/>
            <a:ext cx="2688481" cy="1512270"/>
          </a:xfrm>
          <a:prstGeom prst="rect">
            <a:avLst/>
          </a:prstGeom>
          <a:ln>
            <a:noFill/>
          </a:ln>
          <a:effectLst>
            <a:softEdge rad="112500"/>
          </a:effectLst>
        </p:spPr>
      </p:pic>
      <p:pic>
        <p:nvPicPr>
          <p:cNvPr id="4" name="Picture 3">
            <a:extLst>
              <a:ext uri="{FF2B5EF4-FFF2-40B4-BE49-F238E27FC236}">
                <a16:creationId xmlns:a16="http://schemas.microsoft.com/office/drawing/2014/main" id="{65F68CDD-BC70-6A7A-8167-2183F709E068}"/>
              </a:ext>
            </a:extLst>
          </p:cNvPr>
          <p:cNvPicPr>
            <a:picLocks noChangeAspect="1"/>
          </p:cNvPicPr>
          <p:nvPr/>
        </p:nvPicPr>
        <p:blipFill>
          <a:blip r:embed="rId5"/>
          <a:srcRect/>
          <a:stretch/>
        </p:blipFill>
        <p:spPr>
          <a:xfrm>
            <a:off x="274333" y="3511404"/>
            <a:ext cx="2584411" cy="1455408"/>
          </a:xfrm>
          <a:prstGeom prst="rect">
            <a:avLst/>
          </a:prstGeom>
          <a:ln>
            <a:noFill/>
          </a:ln>
          <a:effectLst>
            <a:softEdge rad="112500"/>
          </a:effectLst>
        </p:spPr>
      </p:pic>
      <p:pic>
        <p:nvPicPr>
          <p:cNvPr id="5" name="Picture 4">
            <a:extLst>
              <a:ext uri="{FF2B5EF4-FFF2-40B4-BE49-F238E27FC236}">
                <a16:creationId xmlns:a16="http://schemas.microsoft.com/office/drawing/2014/main" id="{DEBE4136-C887-1BFA-B62C-6D2B0492AD45}"/>
              </a:ext>
            </a:extLst>
          </p:cNvPr>
          <p:cNvPicPr>
            <a:picLocks noChangeAspect="1"/>
          </p:cNvPicPr>
          <p:nvPr/>
        </p:nvPicPr>
        <p:blipFill>
          <a:blip r:embed="rId3"/>
          <a:srcRect/>
          <a:stretch/>
        </p:blipFill>
        <p:spPr>
          <a:xfrm>
            <a:off x="3039051" y="3511404"/>
            <a:ext cx="2584412" cy="1455408"/>
          </a:xfrm>
          <a:prstGeom prst="rect">
            <a:avLst/>
          </a:prstGeom>
          <a:ln>
            <a:noFill/>
          </a:ln>
          <a:effectLst>
            <a:softEdge rad="112500"/>
          </a:effectLst>
        </p:spPr>
      </p:pic>
      <p:pic>
        <p:nvPicPr>
          <p:cNvPr id="12" name="Picture 11">
            <a:extLst>
              <a:ext uri="{FF2B5EF4-FFF2-40B4-BE49-F238E27FC236}">
                <a16:creationId xmlns:a16="http://schemas.microsoft.com/office/drawing/2014/main" id="{9CAE4B01-3DF5-AFAC-A28C-54A42FF88816}"/>
              </a:ext>
            </a:extLst>
          </p:cNvPr>
          <p:cNvPicPr>
            <a:picLocks noChangeAspect="1"/>
          </p:cNvPicPr>
          <p:nvPr/>
        </p:nvPicPr>
        <p:blipFill rotWithShape="1">
          <a:blip r:embed="rId6"/>
          <a:srcRect t="9341" b="13974"/>
          <a:stretch/>
        </p:blipFill>
        <p:spPr>
          <a:xfrm>
            <a:off x="6735253" y="126048"/>
            <a:ext cx="1700690" cy="2898184"/>
          </a:xfrm>
          <a:prstGeom prst="rect">
            <a:avLst/>
          </a:prstGeom>
        </p:spPr>
      </p:pic>
    </p:spTree>
    <p:extLst>
      <p:ext uri="{BB962C8B-B14F-4D97-AF65-F5344CB8AC3E}">
        <p14:creationId xmlns:p14="http://schemas.microsoft.com/office/powerpoint/2010/main" val="475868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5" name="Picture 4">
            <a:extLst>
              <a:ext uri="{FF2B5EF4-FFF2-40B4-BE49-F238E27FC236}">
                <a16:creationId xmlns:a16="http://schemas.microsoft.com/office/drawing/2014/main" id="{3237E9FC-9E5F-079D-3F30-8EABE10EEE39}"/>
              </a:ext>
            </a:extLst>
          </p:cNvPr>
          <p:cNvPicPr>
            <a:picLocks noChangeAspect="1"/>
          </p:cNvPicPr>
          <p:nvPr/>
        </p:nvPicPr>
        <p:blipFill>
          <a:blip r:embed="rId3"/>
          <a:stretch>
            <a:fillRect/>
          </a:stretch>
        </p:blipFill>
        <p:spPr>
          <a:xfrm>
            <a:off x="7717743" y="427078"/>
            <a:ext cx="451809" cy="738378"/>
          </a:xfrm>
          <a:prstGeom prst="rect">
            <a:avLst/>
          </a:prstGeom>
        </p:spPr>
      </p:pic>
      <p:sp>
        <p:nvSpPr>
          <p:cNvPr id="136" name="Google Shape;136;p18"/>
          <p:cNvSpPr txBox="1"/>
          <p:nvPr/>
        </p:nvSpPr>
        <p:spPr>
          <a:xfrm>
            <a:off x="7802026" y="1284659"/>
            <a:ext cx="884100" cy="28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5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79" name="TextBox 78">
            <a:extLst>
              <a:ext uri="{FF2B5EF4-FFF2-40B4-BE49-F238E27FC236}">
                <a16:creationId xmlns:a16="http://schemas.microsoft.com/office/drawing/2014/main" id="{25E99B22-6BA1-7B78-D93D-85593BE9034D}"/>
              </a:ext>
            </a:extLst>
          </p:cNvPr>
          <p:cNvSpPr txBox="1"/>
          <p:nvPr/>
        </p:nvSpPr>
        <p:spPr>
          <a:xfrm>
            <a:off x="261258" y="234925"/>
            <a:ext cx="6033408" cy="646331"/>
          </a:xfrm>
          <a:prstGeom prst="rect">
            <a:avLst/>
          </a:prstGeom>
          <a:noFill/>
        </p:spPr>
        <p:txBody>
          <a:bodyPr wrap="square">
            <a:spAutoFit/>
          </a:bodyPr>
          <a:lstStyle/>
          <a:p>
            <a:r>
              <a:rPr lang="en" b="1" dirty="0">
                <a:solidFill>
                  <a:srgbClr val="0070C0"/>
                </a:solidFill>
              </a:rPr>
              <a:t>OUR EXPERIENCE ABOUT TOYS and our Make In India Toys in Brief</a:t>
            </a:r>
            <a:endParaRPr lang="en-IN" b="1" dirty="0">
              <a:solidFill>
                <a:srgbClr val="0070C0"/>
              </a:solidFill>
            </a:endParaRPr>
          </a:p>
        </p:txBody>
      </p:sp>
      <p:sp>
        <p:nvSpPr>
          <p:cNvPr id="80" name="TextBox 79">
            <a:extLst>
              <a:ext uri="{FF2B5EF4-FFF2-40B4-BE49-F238E27FC236}">
                <a16:creationId xmlns:a16="http://schemas.microsoft.com/office/drawing/2014/main" id="{6F4F0651-D9C6-8B35-12F6-A9067F025FBB}"/>
              </a:ext>
            </a:extLst>
          </p:cNvPr>
          <p:cNvSpPr txBox="1"/>
          <p:nvPr/>
        </p:nvSpPr>
        <p:spPr>
          <a:xfrm>
            <a:off x="114298" y="1419171"/>
            <a:ext cx="8858251" cy="461665"/>
          </a:xfrm>
          <a:prstGeom prst="rect">
            <a:avLst/>
          </a:prstGeom>
          <a:noFill/>
        </p:spPr>
        <p:txBody>
          <a:bodyPr wrap="square">
            <a:spAutoFit/>
          </a:bodyPr>
          <a:lstStyle/>
          <a:p>
            <a:r>
              <a:rPr lang="en" sz="1200" dirty="0"/>
              <a:t>1) We have been selling toys online since last one year through my youtube       channel</a:t>
            </a:r>
            <a:r>
              <a:rPr lang="en" sz="1200" b="1" dirty="0"/>
              <a:t>(“MP KA LADKA”, “Sandeep Toy Tv”),</a:t>
            </a:r>
            <a:r>
              <a:rPr lang="en" sz="1200" dirty="0"/>
              <a:t> now we are growing day by day and we are making our website like reputated company Amazone and Flipkart.  </a:t>
            </a:r>
            <a:endParaRPr lang="en-IN" sz="1200" dirty="0"/>
          </a:p>
        </p:txBody>
      </p:sp>
      <p:sp>
        <p:nvSpPr>
          <p:cNvPr id="81" name="TextBox 80">
            <a:extLst>
              <a:ext uri="{FF2B5EF4-FFF2-40B4-BE49-F238E27FC236}">
                <a16:creationId xmlns:a16="http://schemas.microsoft.com/office/drawing/2014/main" id="{5BFB4928-EE9F-95E8-1454-02FAF1D9C659}"/>
              </a:ext>
            </a:extLst>
          </p:cNvPr>
          <p:cNvSpPr txBox="1"/>
          <p:nvPr/>
        </p:nvSpPr>
        <p:spPr>
          <a:xfrm>
            <a:off x="114298" y="1880836"/>
            <a:ext cx="8596992" cy="646331"/>
          </a:xfrm>
          <a:prstGeom prst="rect">
            <a:avLst/>
          </a:prstGeom>
          <a:noFill/>
        </p:spPr>
        <p:txBody>
          <a:bodyPr wrap="square">
            <a:spAutoFit/>
          </a:bodyPr>
          <a:lstStyle/>
          <a:p>
            <a:r>
              <a:rPr lang="en" sz="1200" dirty="0"/>
              <a:t>2) Because we are pursuing my B.tech in Electronics and communication Branch so </a:t>
            </a:r>
            <a:r>
              <a:rPr lang="en-IN" sz="1200" dirty="0"/>
              <a:t>we</a:t>
            </a:r>
            <a:r>
              <a:rPr lang="en" sz="1200" dirty="0"/>
              <a:t> have been very interested in electroic toys like RC toys, Rc Cars etc. and these toys are the dream of every child they want these toys any how but due to </a:t>
            </a:r>
            <a:r>
              <a:rPr lang="en" sz="1200" b="1" dirty="0"/>
              <a:t>price high </a:t>
            </a:r>
            <a:r>
              <a:rPr lang="en" sz="1200" dirty="0"/>
              <a:t>they can not afford it.</a:t>
            </a:r>
            <a:endParaRPr lang="en-IN" sz="1200" dirty="0"/>
          </a:p>
        </p:txBody>
      </p:sp>
      <p:sp>
        <p:nvSpPr>
          <p:cNvPr id="82" name="TextBox 81">
            <a:extLst>
              <a:ext uri="{FF2B5EF4-FFF2-40B4-BE49-F238E27FC236}">
                <a16:creationId xmlns:a16="http://schemas.microsoft.com/office/drawing/2014/main" id="{D323EAD4-B7EE-DFA2-DCBB-A8EB1BD92412}"/>
              </a:ext>
            </a:extLst>
          </p:cNvPr>
          <p:cNvSpPr txBox="1"/>
          <p:nvPr/>
        </p:nvSpPr>
        <p:spPr>
          <a:xfrm>
            <a:off x="114298" y="2560947"/>
            <a:ext cx="8490184" cy="461665"/>
          </a:xfrm>
          <a:prstGeom prst="rect">
            <a:avLst/>
          </a:prstGeom>
          <a:noFill/>
        </p:spPr>
        <p:txBody>
          <a:bodyPr wrap="square">
            <a:spAutoFit/>
          </a:bodyPr>
          <a:lstStyle/>
          <a:p>
            <a:r>
              <a:rPr lang="en" sz="1200" dirty="0"/>
              <a:t>3) perticular  product through better contacts and no third party integration is envolved that make us affordable. That’s By </a:t>
            </a:r>
            <a:r>
              <a:rPr lang="en-IN" sz="1200" dirty="0"/>
              <a:t>I</a:t>
            </a:r>
            <a:r>
              <a:rPr lang="en" sz="1200" dirty="0"/>
              <a:t> have been able to do the selles of around </a:t>
            </a:r>
            <a:r>
              <a:rPr lang="en" sz="1200" b="1" dirty="0"/>
              <a:t>3.7 lacs </a:t>
            </a:r>
            <a:r>
              <a:rPr lang="en" sz="1200" dirty="0"/>
              <a:t>last year.</a:t>
            </a:r>
            <a:endParaRPr lang="en-IN" sz="1200" dirty="0"/>
          </a:p>
        </p:txBody>
      </p:sp>
      <p:sp>
        <p:nvSpPr>
          <p:cNvPr id="83" name="TextBox 82">
            <a:extLst>
              <a:ext uri="{FF2B5EF4-FFF2-40B4-BE49-F238E27FC236}">
                <a16:creationId xmlns:a16="http://schemas.microsoft.com/office/drawing/2014/main" id="{DC48A795-5CB3-E924-C738-CA579F995894}"/>
              </a:ext>
            </a:extLst>
          </p:cNvPr>
          <p:cNvSpPr txBox="1"/>
          <p:nvPr/>
        </p:nvSpPr>
        <p:spPr>
          <a:xfrm>
            <a:off x="114298" y="3103664"/>
            <a:ext cx="8686800" cy="461665"/>
          </a:xfrm>
          <a:prstGeom prst="rect">
            <a:avLst/>
          </a:prstGeom>
          <a:noFill/>
        </p:spPr>
        <p:txBody>
          <a:bodyPr wrap="square">
            <a:spAutoFit/>
          </a:bodyPr>
          <a:lstStyle/>
          <a:p>
            <a:r>
              <a:rPr lang="en" sz="1200" dirty="0"/>
              <a:t>4) In Toys industry if the toy verity is good then it is final it will give me </a:t>
            </a:r>
            <a:r>
              <a:rPr lang="en" sz="1200" b="1" dirty="0"/>
              <a:t>35% profit </a:t>
            </a:r>
            <a:r>
              <a:rPr lang="en" sz="1200" dirty="0"/>
              <a:t>of its real cost. Means Best Profit Margin.</a:t>
            </a:r>
            <a:endParaRPr lang="en-IN" sz="1200" dirty="0"/>
          </a:p>
        </p:txBody>
      </p:sp>
      <p:sp>
        <p:nvSpPr>
          <p:cNvPr id="84" name="TextBox 83">
            <a:extLst>
              <a:ext uri="{FF2B5EF4-FFF2-40B4-BE49-F238E27FC236}">
                <a16:creationId xmlns:a16="http://schemas.microsoft.com/office/drawing/2014/main" id="{9928D7D8-69F7-4DCD-33FC-F4D55A3D5B87}"/>
              </a:ext>
            </a:extLst>
          </p:cNvPr>
          <p:cNvSpPr txBox="1"/>
          <p:nvPr/>
        </p:nvSpPr>
        <p:spPr>
          <a:xfrm>
            <a:off x="138791" y="3628008"/>
            <a:ext cx="8572499" cy="461665"/>
          </a:xfrm>
          <a:prstGeom prst="rect">
            <a:avLst/>
          </a:prstGeom>
          <a:noFill/>
        </p:spPr>
        <p:txBody>
          <a:bodyPr wrap="square">
            <a:spAutoFit/>
          </a:bodyPr>
          <a:lstStyle/>
          <a:p>
            <a:r>
              <a:rPr lang="en" sz="1200" dirty="0"/>
              <a:t>5) This market will </a:t>
            </a:r>
            <a:r>
              <a:rPr lang="en" sz="1200" b="1" dirty="0"/>
              <a:t>never end and it is increasing day by day </a:t>
            </a:r>
            <a:r>
              <a:rPr lang="en" sz="1200" dirty="0"/>
              <a:t>that’s i.e. very </a:t>
            </a:r>
            <a:r>
              <a:rPr lang="en" sz="1200" b="1" dirty="0"/>
              <a:t>nice opportunity</a:t>
            </a:r>
            <a:r>
              <a:rPr lang="en" sz="1200" dirty="0"/>
              <a:t> for us to make a part of it.</a:t>
            </a:r>
            <a:endParaRPr lang="en-IN" sz="1200" dirty="0"/>
          </a:p>
        </p:txBody>
      </p:sp>
      <p:sp>
        <p:nvSpPr>
          <p:cNvPr id="6" name="TextBox 5">
            <a:extLst>
              <a:ext uri="{FF2B5EF4-FFF2-40B4-BE49-F238E27FC236}">
                <a16:creationId xmlns:a16="http://schemas.microsoft.com/office/drawing/2014/main" id="{B2B75103-0590-97A3-CDB5-AECE935BB76E}"/>
              </a:ext>
            </a:extLst>
          </p:cNvPr>
          <p:cNvSpPr txBox="1"/>
          <p:nvPr/>
        </p:nvSpPr>
        <p:spPr>
          <a:xfrm>
            <a:off x="0" y="1043847"/>
            <a:ext cx="8572499" cy="276999"/>
          </a:xfrm>
          <a:prstGeom prst="rect">
            <a:avLst/>
          </a:prstGeom>
          <a:noFill/>
        </p:spPr>
        <p:txBody>
          <a:bodyPr wrap="square">
            <a:spAutoFit/>
          </a:bodyPr>
          <a:lstStyle/>
          <a:p>
            <a:r>
              <a:rPr lang="en" sz="1200" dirty="0"/>
              <a:t>							</a:t>
            </a:r>
            <a:r>
              <a:rPr lang="en" sz="1200" b="1" u="sng" dirty="0"/>
              <a:t>WHAT IS BANNU???</a:t>
            </a:r>
            <a:endParaRPr lang="en-IN" sz="1200" b="1" u="sng" dirty="0"/>
          </a:p>
        </p:txBody>
      </p:sp>
      <p:sp>
        <p:nvSpPr>
          <p:cNvPr id="7" name="TextBox 6">
            <a:extLst>
              <a:ext uri="{FF2B5EF4-FFF2-40B4-BE49-F238E27FC236}">
                <a16:creationId xmlns:a16="http://schemas.microsoft.com/office/drawing/2014/main" id="{BA155379-B9F7-507C-D4BC-C8AC787C1D83}"/>
              </a:ext>
            </a:extLst>
          </p:cNvPr>
          <p:cNvSpPr txBox="1"/>
          <p:nvPr/>
        </p:nvSpPr>
        <p:spPr>
          <a:xfrm>
            <a:off x="228599" y="4245440"/>
            <a:ext cx="8572499" cy="646331"/>
          </a:xfrm>
          <a:prstGeom prst="rect">
            <a:avLst/>
          </a:prstGeom>
          <a:noFill/>
        </p:spPr>
        <p:txBody>
          <a:bodyPr wrap="square">
            <a:spAutoFit/>
          </a:bodyPr>
          <a:lstStyle/>
          <a:p>
            <a:r>
              <a:rPr lang="en" sz="1200" b="1" u="sng" dirty="0"/>
              <a:t>Bannu</a:t>
            </a:r>
            <a:r>
              <a:rPr lang="en" sz="1200" dirty="0"/>
              <a:t> – It is our brand named as Bannu, when a heavy price toys doesn’t work then it is totally west of money we are the one who repair these toys with an amount of fees approx 500 rs depands on the toy price. We have got order from all over the india. We also provide lithium ION batteries to them.</a:t>
            </a:r>
            <a:endParaRPr lang="en-IN"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5318AD-3B3B-519A-A7ED-855E16AE6ADC}"/>
              </a:ext>
            </a:extLst>
          </p:cNvPr>
          <p:cNvPicPr>
            <a:picLocks noChangeAspect="1"/>
          </p:cNvPicPr>
          <p:nvPr/>
        </p:nvPicPr>
        <p:blipFill>
          <a:blip r:embed="rId2"/>
          <a:srcRect/>
          <a:stretch/>
        </p:blipFill>
        <p:spPr>
          <a:xfrm>
            <a:off x="2973129" y="500965"/>
            <a:ext cx="2331130" cy="2404967"/>
          </a:xfrm>
          <a:prstGeom prst="rect">
            <a:avLst/>
          </a:prstGeom>
          <a:ln>
            <a:noFill/>
          </a:ln>
          <a:effectLst>
            <a:softEdge rad="112500"/>
          </a:effectLst>
        </p:spPr>
      </p:pic>
      <p:sp>
        <p:nvSpPr>
          <p:cNvPr id="8" name="TextBox 7">
            <a:extLst>
              <a:ext uri="{FF2B5EF4-FFF2-40B4-BE49-F238E27FC236}">
                <a16:creationId xmlns:a16="http://schemas.microsoft.com/office/drawing/2014/main" id="{6625C1D9-5083-D402-8665-1C8196641B28}"/>
              </a:ext>
            </a:extLst>
          </p:cNvPr>
          <p:cNvSpPr txBox="1"/>
          <p:nvPr/>
        </p:nvSpPr>
        <p:spPr>
          <a:xfrm>
            <a:off x="340147" y="4497755"/>
            <a:ext cx="6962574" cy="646331"/>
          </a:xfrm>
          <a:prstGeom prst="rect">
            <a:avLst/>
          </a:prstGeom>
          <a:noFill/>
        </p:spPr>
        <p:txBody>
          <a:bodyPr wrap="square">
            <a:spAutoFit/>
          </a:bodyPr>
          <a:lstStyle/>
          <a:p>
            <a:r>
              <a:rPr lang="en" dirty="0"/>
              <a:t>“These toys </a:t>
            </a:r>
            <a:r>
              <a:rPr lang="en-IN" dirty="0"/>
              <a:t>I</a:t>
            </a:r>
            <a:r>
              <a:rPr lang="en" dirty="0"/>
              <a:t> have been selling through youtube and using google         	adsence.”</a:t>
            </a:r>
            <a:endParaRPr lang="en-IN" dirty="0"/>
          </a:p>
        </p:txBody>
      </p:sp>
      <p:sp>
        <p:nvSpPr>
          <p:cNvPr id="9" name="TextBox 8">
            <a:extLst>
              <a:ext uri="{FF2B5EF4-FFF2-40B4-BE49-F238E27FC236}">
                <a16:creationId xmlns:a16="http://schemas.microsoft.com/office/drawing/2014/main" id="{0E53BD0E-10A9-FC1B-520A-503994EAC3B6}"/>
              </a:ext>
            </a:extLst>
          </p:cNvPr>
          <p:cNvSpPr txBox="1"/>
          <p:nvPr/>
        </p:nvSpPr>
        <p:spPr>
          <a:xfrm>
            <a:off x="340147" y="2655169"/>
            <a:ext cx="5265964" cy="369332"/>
          </a:xfrm>
          <a:prstGeom prst="rect">
            <a:avLst/>
          </a:prstGeom>
          <a:noFill/>
        </p:spPr>
        <p:txBody>
          <a:bodyPr wrap="square">
            <a:spAutoFit/>
          </a:bodyPr>
          <a:lstStyle/>
          <a:p>
            <a:r>
              <a:rPr lang="en" b="1" dirty="0"/>
              <a:t>Sells Till Now </a:t>
            </a:r>
            <a:endParaRPr lang="en-IN" b="1" dirty="0"/>
          </a:p>
        </p:txBody>
      </p:sp>
      <p:sp>
        <p:nvSpPr>
          <p:cNvPr id="10" name="TextBox 9">
            <a:extLst>
              <a:ext uri="{FF2B5EF4-FFF2-40B4-BE49-F238E27FC236}">
                <a16:creationId xmlns:a16="http://schemas.microsoft.com/office/drawing/2014/main" id="{05F94566-B7F5-A27F-131D-C10A91C234E5}"/>
              </a:ext>
            </a:extLst>
          </p:cNvPr>
          <p:cNvSpPr txBox="1"/>
          <p:nvPr/>
        </p:nvSpPr>
        <p:spPr>
          <a:xfrm>
            <a:off x="340147" y="3117195"/>
            <a:ext cx="8990297" cy="369332"/>
          </a:xfrm>
          <a:prstGeom prst="rect">
            <a:avLst/>
          </a:prstGeom>
          <a:noFill/>
        </p:spPr>
        <p:txBody>
          <a:bodyPr wrap="square">
            <a:spAutoFit/>
          </a:bodyPr>
          <a:lstStyle/>
          <a:p>
            <a:r>
              <a:rPr lang="en-US" i="0" dirty="0">
                <a:solidFill>
                  <a:srgbClr val="202124"/>
                </a:solidFill>
                <a:effectLst/>
                <a:latin typeface="Times New Roman" panose="02020603050405020304" pitchFamily="18" charset="0"/>
                <a:cs typeface="Times New Roman" panose="02020603050405020304" pitchFamily="18" charset="0"/>
              </a:rPr>
              <a:t>I have sold around 4.0+</a:t>
            </a:r>
            <a:r>
              <a:rPr lang="en-US" dirty="0">
                <a:solidFill>
                  <a:srgbClr val="202124"/>
                </a:solidFill>
                <a:latin typeface="Times New Roman" panose="02020603050405020304" pitchFamily="18" charset="0"/>
                <a:cs typeface="Times New Roman" panose="02020603050405020304" pitchFamily="18" charset="0"/>
              </a:rPr>
              <a:t> lacs plus amount of toys using my </a:t>
            </a:r>
            <a:r>
              <a:rPr lang="en-US" dirty="0" err="1">
                <a:solidFill>
                  <a:srgbClr val="202124"/>
                </a:solidFill>
                <a:latin typeface="Times New Roman" panose="02020603050405020304" pitchFamily="18" charset="0"/>
                <a:cs typeface="Times New Roman" panose="02020603050405020304" pitchFamily="18" charset="0"/>
              </a:rPr>
              <a:t>youTube</a:t>
            </a:r>
            <a:r>
              <a:rPr lang="en-US" dirty="0">
                <a:solidFill>
                  <a:srgbClr val="202124"/>
                </a:solidFill>
                <a:latin typeface="Times New Roman" panose="02020603050405020304" pitchFamily="18" charset="0"/>
                <a:cs typeface="Times New Roman" panose="02020603050405020304" pitchFamily="18" charset="0"/>
              </a:rPr>
              <a:t> and Google ads.</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96EB838-E1A9-BD57-F538-5064EB2CF628}"/>
              </a:ext>
            </a:extLst>
          </p:cNvPr>
          <p:cNvSpPr txBox="1"/>
          <p:nvPr/>
        </p:nvSpPr>
        <p:spPr>
          <a:xfrm>
            <a:off x="941121" y="3579221"/>
            <a:ext cx="4664990" cy="369332"/>
          </a:xfrm>
          <a:prstGeom prst="rect">
            <a:avLst/>
          </a:prstGeom>
          <a:noFill/>
        </p:spPr>
        <p:txBody>
          <a:bodyPr wrap="square">
            <a:spAutoFit/>
          </a:bodyPr>
          <a:lstStyle/>
          <a:p>
            <a:r>
              <a:rPr lang="en-US" dirty="0">
                <a:solidFill>
                  <a:srgbClr val="202124"/>
                </a:solidFill>
                <a:latin typeface="Times New Roman" panose="02020603050405020304" pitchFamily="18" charset="0"/>
                <a:cs typeface="Times New Roman" panose="02020603050405020304" pitchFamily="18" charset="0"/>
              </a:rPr>
              <a:t>Total sells = Rs. 4 lacs</a:t>
            </a:r>
            <a:r>
              <a:rPr lang="en-US" i="0" dirty="0">
                <a:solidFill>
                  <a:srgbClr val="202124"/>
                </a:solidFill>
                <a:effectLst/>
                <a:latin typeface="Times New Roman" panose="02020603050405020304" pitchFamily="18" charset="0"/>
                <a:cs typeface="Times New Roman" panose="02020603050405020304" pitchFamily="18" charset="0"/>
              </a:rPr>
              <a:t> </a:t>
            </a:r>
            <a:endParaRPr lang="en-IN" dirty="0"/>
          </a:p>
        </p:txBody>
      </p:sp>
      <p:sp>
        <p:nvSpPr>
          <p:cNvPr id="5" name="TextBox 4">
            <a:extLst>
              <a:ext uri="{FF2B5EF4-FFF2-40B4-BE49-F238E27FC236}">
                <a16:creationId xmlns:a16="http://schemas.microsoft.com/office/drawing/2014/main" id="{3072BDFC-EB95-BD05-EA9B-8F14DC5D482E}"/>
              </a:ext>
            </a:extLst>
          </p:cNvPr>
          <p:cNvSpPr txBox="1"/>
          <p:nvPr/>
        </p:nvSpPr>
        <p:spPr>
          <a:xfrm>
            <a:off x="941121" y="4035729"/>
            <a:ext cx="4664990" cy="369332"/>
          </a:xfrm>
          <a:prstGeom prst="rect">
            <a:avLst/>
          </a:prstGeom>
          <a:noFill/>
        </p:spPr>
        <p:txBody>
          <a:bodyPr wrap="square">
            <a:spAutoFit/>
          </a:bodyPr>
          <a:lstStyle/>
          <a:p>
            <a:r>
              <a:rPr lang="en-US" dirty="0">
                <a:solidFill>
                  <a:srgbClr val="202124"/>
                </a:solidFill>
                <a:latin typeface="Times New Roman" panose="02020603050405020304" pitchFamily="18" charset="0"/>
                <a:cs typeface="Times New Roman" panose="02020603050405020304" pitchFamily="18" charset="0"/>
              </a:rPr>
              <a:t> Net profit excluding employees = Rs. 60K</a:t>
            </a:r>
            <a:r>
              <a:rPr lang="en-US" i="0" dirty="0">
                <a:solidFill>
                  <a:srgbClr val="202124"/>
                </a:solidFill>
                <a:effectLst/>
                <a:latin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263119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2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PROFIT CHART</a:t>
            </a:r>
            <a:endParaRPr dirty="0"/>
          </a:p>
        </p:txBody>
      </p:sp>
      <p:grpSp>
        <p:nvGrpSpPr>
          <p:cNvPr id="407" name="Google Shape;407;p23"/>
          <p:cNvGrpSpPr/>
          <p:nvPr/>
        </p:nvGrpSpPr>
        <p:grpSpPr>
          <a:xfrm>
            <a:off x="598257" y="1286911"/>
            <a:ext cx="5588350" cy="3252300"/>
            <a:chOff x="609700" y="1291575"/>
            <a:chExt cx="5588350" cy="3252300"/>
          </a:xfrm>
        </p:grpSpPr>
        <p:sp>
          <p:nvSpPr>
            <p:cNvPr id="408" name="Google Shape;408;p23"/>
            <p:cNvSpPr/>
            <p:nvPr/>
          </p:nvSpPr>
          <p:spPr>
            <a:xfrm>
              <a:off x="2945750" y="1291575"/>
              <a:ext cx="3252300" cy="3252300"/>
            </a:xfrm>
            <a:prstGeom prst="pie">
              <a:avLst>
                <a:gd name="adj1" fmla="val 11361736"/>
                <a:gd name="adj2" fmla="val 19767520"/>
              </a:avLst>
            </a:prstGeom>
            <a:solidFill>
              <a:schemeClr val="accent4"/>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23"/>
            <p:cNvSpPr txBox="1"/>
            <p:nvPr/>
          </p:nvSpPr>
          <p:spPr>
            <a:xfrm>
              <a:off x="3645750" y="2010815"/>
              <a:ext cx="975300" cy="41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rgbClr val="FFFFFF"/>
                  </a:solidFill>
                  <a:latin typeface="Fira Sans Extra Condensed Medium"/>
                  <a:ea typeface="Fira Sans Extra Condensed"/>
                  <a:cs typeface="Fira Sans Extra Condensed"/>
                  <a:sym typeface="Fira Sans Extra Condensed Medium"/>
                </a:rPr>
                <a:t>25</a:t>
              </a:r>
              <a:r>
                <a:rPr lang="en" sz="2800" dirty="0">
                  <a:solidFill>
                    <a:srgbClr val="FFFFFF"/>
                  </a:solidFill>
                  <a:latin typeface="Fira Sans Extra Condensed"/>
                  <a:ea typeface="Fira Sans Extra Condensed"/>
                  <a:cs typeface="Fira Sans Extra Condensed"/>
                  <a:sym typeface="Fira Sans Extra Condensed"/>
                </a:rPr>
                <a:t>%</a:t>
              </a:r>
              <a:endParaRPr sz="2800" dirty="0">
                <a:solidFill>
                  <a:srgbClr val="FFFFFF"/>
                </a:solidFill>
                <a:latin typeface="Fira Sans Extra Condensed"/>
                <a:ea typeface="Fira Sans Extra Condensed"/>
                <a:cs typeface="Fira Sans Extra Condensed"/>
                <a:sym typeface="Fira Sans Extra Condensed"/>
              </a:endParaRPr>
            </a:p>
          </p:txBody>
        </p:sp>
        <p:sp>
          <p:nvSpPr>
            <p:cNvPr id="410" name="Google Shape;410;p23"/>
            <p:cNvSpPr txBox="1"/>
            <p:nvPr/>
          </p:nvSpPr>
          <p:spPr>
            <a:xfrm>
              <a:off x="609705" y="1587031"/>
              <a:ext cx="2007900" cy="27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Employees Exp. </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411" name="Google Shape;411;p23"/>
            <p:cNvSpPr txBox="1"/>
            <p:nvPr/>
          </p:nvSpPr>
          <p:spPr>
            <a:xfrm>
              <a:off x="609700" y="1857650"/>
              <a:ext cx="2007900" cy="810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300" dirty="0">
                  <a:solidFill>
                    <a:srgbClr val="434343"/>
                  </a:solidFill>
                  <a:latin typeface="Roboto"/>
                  <a:ea typeface="Roboto"/>
                  <a:cs typeface="Roboto"/>
                  <a:sym typeface="Roboto"/>
                </a:rPr>
                <a:t>Here if online product base business so need of employees.</a:t>
              </a:r>
            </a:p>
          </p:txBody>
        </p:sp>
        <p:sp>
          <p:nvSpPr>
            <p:cNvPr id="412" name="Google Shape;412;p23"/>
            <p:cNvSpPr/>
            <p:nvPr/>
          </p:nvSpPr>
          <p:spPr>
            <a:xfrm>
              <a:off x="685800" y="1439800"/>
              <a:ext cx="683100" cy="98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 name="Google Shape;413;p23"/>
            <p:cNvCxnSpPr/>
            <p:nvPr/>
          </p:nvCxnSpPr>
          <p:spPr>
            <a:xfrm>
              <a:off x="1531150" y="1488878"/>
              <a:ext cx="2116500" cy="0"/>
            </a:xfrm>
            <a:prstGeom prst="straightConnector1">
              <a:avLst/>
            </a:prstGeom>
            <a:noFill/>
            <a:ln w="19050" cap="flat" cmpd="sng">
              <a:solidFill>
                <a:schemeClr val="accent4"/>
              </a:solidFill>
              <a:prstDash val="solid"/>
              <a:round/>
              <a:headEnd type="none" w="med" len="med"/>
              <a:tailEnd type="none" w="med" len="med"/>
            </a:ln>
          </p:spPr>
        </p:cxnSp>
      </p:grpSp>
      <p:grpSp>
        <p:nvGrpSpPr>
          <p:cNvPr id="414" name="Google Shape;414;p23"/>
          <p:cNvGrpSpPr/>
          <p:nvPr/>
        </p:nvGrpSpPr>
        <p:grpSpPr>
          <a:xfrm>
            <a:off x="609705" y="1291575"/>
            <a:ext cx="5588345" cy="3252300"/>
            <a:chOff x="609705" y="1291575"/>
            <a:chExt cx="5588345" cy="3252300"/>
          </a:xfrm>
        </p:grpSpPr>
        <p:sp>
          <p:nvSpPr>
            <p:cNvPr id="415" name="Google Shape;415;p23"/>
            <p:cNvSpPr/>
            <p:nvPr/>
          </p:nvSpPr>
          <p:spPr>
            <a:xfrm>
              <a:off x="2945750" y="1291575"/>
              <a:ext cx="3252300" cy="3252300"/>
            </a:xfrm>
            <a:prstGeom prst="pie">
              <a:avLst>
                <a:gd name="adj1" fmla="val 2225489"/>
                <a:gd name="adj2" fmla="val 11353025"/>
              </a:avLst>
            </a:prstGeom>
            <a:solidFill>
              <a:schemeClr val="accent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416;p23"/>
            <p:cNvSpPr txBox="1"/>
            <p:nvPr/>
          </p:nvSpPr>
          <p:spPr>
            <a:xfrm>
              <a:off x="3759646" y="3488985"/>
              <a:ext cx="975300" cy="41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800" dirty="0">
                  <a:solidFill>
                    <a:srgbClr val="FFFFFF"/>
                  </a:solidFill>
                  <a:latin typeface="Fira Sans Extra Condensed"/>
                  <a:ea typeface="Fira Sans Extra Condensed"/>
                  <a:cs typeface="Fira Sans Extra Condensed"/>
                  <a:sym typeface="Fira Sans Extra Condensed"/>
                </a:rPr>
                <a:t>40%</a:t>
              </a:r>
              <a:endParaRPr sz="2800" dirty="0">
                <a:solidFill>
                  <a:srgbClr val="FFFFFF"/>
                </a:solidFill>
                <a:latin typeface="Fira Sans Extra Condensed"/>
                <a:ea typeface="Fira Sans Extra Condensed"/>
                <a:cs typeface="Fira Sans Extra Condensed"/>
                <a:sym typeface="Fira Sans Extra Condensed"/>
              </a:endParaRPr>
            </a:p>
          </p:txBody>
        </p:sp>
        <p:sp>
          <p:nvSpPr>
            <p:cNvPr id="417" name="Google Shape;417;p23"/>
            <p:cNvSpPr txBox="1"/>
            <p:nvPr/>
          </p:nvSpPr>
          <p:spPr>
            <a:xfrm>
              <a:off x="609705" y="3285997"/>
              <a:ext cx="2007900" cy="27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Its Cost Price</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418" name="Google Shape;418;p23"/>
            <p:cNvSpPr txBox="1"/>
            <p:nvPr/>
          </p:nvSpPr>
          <p:spPr>
            <a:xfrm>
              <a:off x="609705" y="3556607"/>
              <a:ext cx="2007900" cy="810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300" dirty="0">
                  <a:solidFill>
                    <a:srgbClr val="434343"/>
                  </a:solidFill>
                  <a:latin typeface="Roboto"/>
                  <a:ea typeface="Roboto"/>
                  <a:cs typeface="Roboto"/>
                  <a:sym typeface="Roboto"/>
                </a:rPr>
                <a:t>It takes total 40% of its orignal price. </a:t>
              </a:r>
              <a:r>
                <a:rPr lang="en-IN" sz="1300" dirty="0">
                  <a:solidFill>
                    <a:srgbClr val="434343"/>
                  </a:solidFill>
                  <a:latin typeface="Roboto"/>
                  <a:ea typeface="Roboto"/>
                  <a:cs typeface="Roboto"/>
                  <a:sym typeface="Roboto"/>
                </a:rPr>
                <a:t>I</a:t>
              </a:r>
              <a:r>
                <a:rPr lang="en" sz="1300" dirty="0">
                  <a:solidFill>
                    <a:srgbClr val="434343"/>
                  </a:solidFill>
                  <a:latin typeface="Roboto"/>
                  <a:ea typeface="Roboto"/>
                  <a:cs typeface="Roboto"/>
                  <a:sym typeface="Roboto"/>
                </a:rPr>
                <a:t>mport and Make In India Toy</a:t>
              </a:r>
            </a:p>
            <a:p>
              <a:pPr marL="0" lvl="0" indent="0" algn="just" rtl="0">
                <a:spcBef>
                  <a:spcPts val="0"/>
                </a:spcBef>
                <a:spcAft>
                  <a:spcPts val="0"/>
                </a:spcAft>
                <a:buNone/>
              </a:pPr>
              <a:endParaRPr sz="1300" dirty="0">
                <a:solidFill>
                  <a:srgbClr val="434343"/>
                </a:solidFill>
                <a:latin typeface="Roboto"/>
                <a:ea typeface="Roboto"/>
                <a:cs typeface="Roboto"/>
                <a:sym typeface="Roboto"/>
              </a:endParaRPr>
            </a:p>
          </p:txBody>
        </p:sp>
        <p:sp>
          <p:nvSpPr>
            <p:cNvPr id="419" name="Google Shape;419;p23"/>
            <p:cNvSpPr/>
            <p:nvPr/>
          </p:nvSpPr>
          <p:spPr>
            <a:xfrm>
              <a:off x="685775" y="3138775"/>
              <a:ext cx="683100" cy="98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 name="Google Shape;420;p23"/>
            <p:cNvCxnSpPr/>
            <p:nvPr/>
          </p:nvCxnSpPr>
          <p:spPr>
            <a:xfrm>
              <a:off x="1531150" y="3187844"/>
              <a:ext cx="1392300" cy="0"/>
            </a:xfrm>
            <a:prstGeom prst="straightConnector1">
              <a:avLst/>
            </a:prstGeom>
            <a:noFill/>
            <a:ln w="19050" cap="flat" cmpd="sng">
              <a:solidFill>
                <a:schemeClr val="accent3"/>
              </a:solidFill>
              <a:prstDash val="solid"/>
              <a:round/>
              <a:headEnd type="none" w="med" len="med"/>
              <a:tailEnd type="none" w="med" len="med"/>
            </a:ln>
          </p:spPr>
        </p:cxnSp>
      </p:grpSp>
      <p:grpSp>
        <p:nvGrpSpPr>
          <p:cNvPr id="421" name="Google Shape;421;p23"/>
          <p:cNvGrpSpPr/>
          <p:nvPr/>
        </p:nvGrpSpPr>
        <p:grpSpPr>
          <a:xfrm>
            <a:off x="2945750" y="1291575"/>
            <a:ext cx="5588403" cy="3252300"/>
            <a:chOff x="2945750" y="1291575"/>
            <a:chExt cx="5588403" cy="3252300"/>
          </a:xfrm>
        </p:grpSpPr>
        <p:sp>
          <p:nvSpPr>
            <p:cNvPr id="422" name="Google Shape;422;p23"/>
            <p:cNvSpPr/>
            <p:nvPr/>
          </p:nvSpPr>
          <p:spPr>
            <a:xfrm>
              <a:off x="2945750" y="1291575"/>
              <a:ext cx="3252300" cy="3252300"/>
            </a:xfrm>
            <a:prstGeom prst="pie">
              <a:avLst>
                <a:gd name="adj1" fmla="val 18856963"/>
                <a:gd name="adj2" fmla="val 20942793"/>
              </a:avLst>
            </a:prstGeom>
            <a:solidFill>
              <a:schemeClr val="accent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423;p23"/>
            <p:cNvSpPr txBox="1"/>
            <p:nvPr/>
          </p:nvSpPr>
          <p:spPr>
            <a:xfrm>
              <a:off x="5060350" y="2213007"/>
              <a:ext cx="975300" cy="41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rgbClr val="FFFFFF"/>
                  </a:solidFill>
                  <a:latin typeface="Fira Sans Extra Condensed Medium"/>
                  <a:ea typeface="Fira Sans Extra Condensed"/>
                  <a:cs typeface="Fira Sans Extra Condensed"/>
                  <a:sym typeface="Fira Sans Extra Condensed Medium"/>
                </a:rPr>
                <a:t>15</a:t>
              </a:r>
              <a:r>
                <a:rPr lang="en" sz="2800" dirty="0">
                  <a:solidFill>
                    <a:srgbClr val="FFFFFF"/>
                  </a:solidFill>
                  <a:latin typeface="Fira Sans Extra Condensed"/>
                  <a:ea typeface="Fira Sans Extra Condensed"/>
                  <a:cs typeface="Fira Sans Extra Condensed"/>
                  <a:sym typeface="Fira Sans Extra Condensed"/>
                </a:rPr>
                <a:t>%</a:t>
              </a:r>
              <a:endParaRPr sz="2800" dirty="0">
                <a:solidFill>
                  <a:srgbClr val="FFFFFF"/>
                </a:solidFill>
                <a:latin typeface="Fira Sans Extra Condensed"/>
                <a:ea typeface="Fira Sans Extra Condensed"/>
                <a:cs typeface="Fira Sans Extra Condensed"/>
                <a:sym typeface="Fira Sans Extra Condensed"/>
              </a:endParaRPr>
            </a:p>
          </p:txBody>
        </p:sp>
        <p:sp>
          <p:nvSpPr>
            <p:cNvPr id="424" name="Google Shape;424;p23"/>
            <p:cNvSpPr txBox="1"/>
            <p:nvPr/>
          </p:nvSpPr>
          <p:spPr>
            <a:xfrm>
              <a:off x="6125683" y="1496922"/>
              <a:ext cx="1581844" cy="27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NET PROFIT</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25" name="Google Shape;425;p23"/>
            <p:cNvSpPr txBox="1"/>
            <p:nvPr/>
          </p:nvSpPr>
          <p:spPr>
            <a:xfrm>
              <a:off x="6526253" y="1857641"/>
              <a:ext cx="2007900" cy="810600"/>
            </a:xfrm>
            <a:prstGeom prst="rect">
              <a:avLst/>
            </a:prstGeom>
            <a:noFill/>
            <a:ln>
              <a:noFill/>
            </a:ln>
          </p:spPr>
          <p:txBody>
            <a:bodyPr spcFirstLastPara="1" wrap="square" lIns="91425" tIns="91425" rIns="91425" bIns="91425" anchor="ctr" anchorCtr="0">
              <a:noAutofit/>
            </a:bodyPr>
            <a:lstStyle/>
            <a:p>
              <a:pPr algn="just"/>
              <a:r>
                <a:rPr lang="en-US" sz="1300" dirty="0">
                  <a:solidFill>
                    <a:srgbClr val="434343"/>
                  </a:solidFill>
                  <a:latin typeface="Roboto"/>
                  <a:ea typeface="Roboto"/>
                  <a:cs typeface="Roboto"/>
                  <a:sym typeface="Roboto"/>
                </a:rPr>
                <a:t>Net profit is really 35% in selling toys that’s nice in next slides I will show you proof.</a:t>
              </a:r>
            </a:p>
          </p:txBody>
        </p:sp>
        <p:sp>
          <p:nvSpPr>
            <p:cNvPr id="426" name="Google Shape;426;p23"/>
            <p:cNvSpPr/>
            <p:nvPr/>
          </p:nvSpPr>
          <p:spPr>
            <a:xfrm>
              <a:off x="7775224" y="1439800"/>
              <a:ext cx="683100" cy="98100"/>
            </a:xfrm>
            <a:prstGeom prst="rect">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cxnSp>
          <p:nvCxnSpPr>
            <p:cNvPr id="427" name="Google Shape;427;p23"/>
            <p:cNvCxnSpPr>
              <a:cxnSpLocks/>
              <a:stCxn id="423" idx="0"/>
              <a:endCxn id="424" idx="1"/>
            </p:cNvCxnSpPr>
            <p:nvPr/>
          </p:nvCxnSpPr>
          <p:spPr>
            <a:xfrm flipV="1">
              <a:off x="5548000" y="1636722"/>
              <a:ext cx="577683" cy="576285"/>
            </a:xfrm>
            <a:prstGeom prst="straightConnector1">
              <a:avLst/>
            </a:prstGeom>
            <a:noFill/>
            <a:ln w="19050" cap="flat" cmpd="sng">
              <a:solidFill>
                <a:schemeClr val="accent1"/>
              </a:solidFill>
              <a:prstDash val="solid"/>
              <a:round/>
              <a:headEnd type="none" w="med" len="med"/>
              <a:tailEnd type="none" w="med" len="med"/>
            </a:ln>
          </p:spPr>
        </p:cxnSp>
      </p:grpSp>
      <p:grpSp>
        <p:nvGrpSpPr>
          <p:cNvPr id="428" name="Google Shape;428;p23"/>
          <p:cNvGrpSpPr/>
          <p:nvPr/>
        </p:nvGrpSpPr>
        <p:grpSpPr>
          <a:xfrm>
            <a:off x="2945750" y="1291575"/>
            <a:ext cx="5588474" cy="3252300"/>
            <a:chOff x="2945750" y="1291575"/>
            <a:chExt cx="5588474" cy="3252300"/>
          </a:xfrm>
        </p:grpSpPr>
        <p:sp>
          <p:nvSpPr>
            <p:cNvPr id="429" name="Google Shape;429;p23"/>
            <p:cNvSpPr/>
            <p:nvPr/>
          </p:nvSpPr>
          <p:spPr>
            <a:xfrm>
              <a:off x="2945750" y="1291575"/>
              <a:ext cx="3252300" cy="3252300"/>
            </a:xfrm>
            <a:prstGeom prst="pie">
              <a:avLst>
                <a:gd name="adj1" fmla="val 20901569"/>
                <a:gd name="adj2" fmla="val 2677051"/>
              </a:avLst>
            </a:prstGeom>
            <a:solidFill>
              <a:schemeClr val="accent2"/>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430;p23"/>
            <p:cNvSpPr txBox="1"/>
            <p:nvPr/>
          </p:nvSpPr>
          <p:spPr>
            <a:xfrm>
              <a:off x="5082686" y="2917725"/>
              <a:ext cx="975300" cy="41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rgbClr val="FFFFFF"/>
                  </a:solidFill>
                  <a:latin typeface="Fira Sans Extra Condensed Medium"/>
                  <a:ea typeface="Fira Sans Extra Condensed"/>
                  <a:cs typeface="Fira Sans Extra Condensed"/>
                  <a:sym typeface="Fira Sans Extra Condensed Medium"/>
                </a:rPr>
                <a:t>20</a:t>
              </a:r>
              <a:r>
                <a:rPr lang="en" sz="2800" dirty="0">
                  <a:solidFill>
                    <a:srgbClr val="FFFFFF"/>
                  </a:solidFill>
                  <a:latin typeface="Fira Sans Extra Condensed"/>
                  <a:ea typeface="Fira Sans Extra Condensed"/>
                  <a:cs typeface="Fira Sans Extra Condensed"/>
                  <a:sym typeface="Fira Sans Extra Condensed"/>
                </a:rPr>
                <a:t>%</a:t>
              </a:r>
              <a:endParaRPr sz="2800" dirty="0">
                <a:solidFill>
                  <a:srgbClr val="FFFFFF"/>
                </a:solidFill>
                <a:latin typeface="Fira Sans Extra Condensed"/>
                <a:ea typeface="Fira Sans Extra Condensed"/>
                <a:cs typeface="Fira Sans Extra Condensed"/>
                <a:sym typeface="Fira Sans Extra Condensed"/>
              </a:endParaRPr>
            </a:p>
          </p:txBody>
        </p:sp>
        <p:sp>
          <p:nvSpPr>
            <p:cNvPr id="431" name="Google Shape;431;p23"/>
            <p:cNvSpPr txBox="1"/>
            <p:nvPr/>
          </p:nvSpPr>
          <p:spPr>
            <a:xfrm>
              <a:off x="6526253" y="3285997"/>
              <a:ext cx="2007900" cy="27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MARKETING </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432" name="Google Shape;432;p23"/>
            <p:cNvSpPr txBox="1"/>
            <p:nvPr/>
          </p:nvSpPr>
          <p:spPr>
            <a:xfrm>
              <a:off x="6526253" y="3556607"/>
              <a:ext cx="2007900" cy="810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300" dirty="0">
                  <a:solidFill>
                    <a:srgbClr val="434343"/>
                  </a:solidFill>
                  <a:latin typeface="Roboto"/>
                  <a:ea typeface="Roboto"/>
                  <a:cs typeface="Roboto"/>
                  <a:sym typeface="Roboto"/>
                </a:rPr>
                <a:t>Marketing through google ads and other sporsership etc. also including packing and delivery </a:t>
              </a:r>
              <a:endParaRPr sz="1300" dirty="0">
                <a:solidFill>
                  <a:srgbClr val="434343"/>
                </a:solidFill>
                <a:latin typeface="Roboto"/>
                <a:ea typeface="Roboto"/>
                <a:cs typeface="Roboto"/>
                <a:sym typeface="Roboto"/>
              </a:endParaRPr>
            </a:p>
          </p:txBody>
        </p:sp>
        <p:sp>
          <p:nvSpPr>
            <p:cNvPr id="433" name="Google Shape;433;p23"/>
            <p:cNvSpPr/>
            <p:nvPr/>
          </p:nvSpPr>
          <p:spPr>
            <a:xfrm>
              <a:off x="7775224" y="3138775"/>
              <a:ext cx="759000" cy="98100"/>
            </a:xfrm>
            <a:prstGeom prst="rect">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cxnSp>
          <p:nvCxnSpPr>
            <p:cNvPr id="434" name="Google Shape;434;p23"/>
            <p:cNvCxnSpPr/>
            <p:nvPr/>
          </p:nvCxnSpPr>
          <p:spPr>
            <a:xfrm>
              <a:off x="6220455" y="3187844"/>
              <a:ext cx="1392300" cy="0"/>
            </a:xfrm>
            <a:prstGeom prst="straightConnector1">
              <a:avLst/>
            </a:prstGeom>
            <a:noFill/>
            <a:ln w="19050" cap="flat" cmpd="sng">
              <a:solidFill>
                <a:schemeClr val="accent2"/>
              </a:solidFill>
              <a:prstDash val="solid"/>
              <a:round/>
              <a:headEnd type="none" w="med" len="med"/>
              <a:tailEnd type="none" w="med" len="med"/>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47"/>
          <p:cNvSpPr txBox="1">
            <a:spLocks noGrp="1"/>
          </p:cNvSpPr>
          <p:nvPr>
            <p:ph type="title" idx="4294967295"/>
          </p:nvPr>
        </p:nvSpPr>
        <p:spPr>
          <a:xfrm>
            <a:off x="0" y="536575"/>
            <a:ext cx="7315200" cy="4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dirty="0">
                <a:latin typeface="Arial"/>
                <a:ea typeface="Arial"/>
                <a:cs typeface="Arial"/>
                <a:sym typeface="Arial"/>
              </a:rPr>
              <a:t>Proof of Our sells</a:t>
            </a:r>
            <a:endParaRPr dirty="0">
              <a:solidFill>
                <a:srgbClr val="FFFFFF"/>
              </a:solidFill>
              <a:latin typeface="Arial"/>
              <a:ea typeface="Arial"/>
              <a:cs typeface="Arial"/>
              <a:sym typeface="Arial"/>
            </a:endParaRPr>
          </a:p>
        </p:txBody>
      </p:sp>
      <p:sp>
        <p:nvSpPr>
          <p:cNvPr id="1353" name="Google Shape;1353;p47"/>
          <p:cNvSpPr txBox="1">
            <a:spLocks noGrp="1"/>
          </p:cNvSpPr>
          <p:nvPr>
            <p:ph type="body" idx="4294967295"/>
          </p:nvPr>
        </p:nvSpPr>
        <p:spPr>
          <a:xfrm>
            <a:off x="0" y="1096963"/>
            <a:ext cx="7315200" cy="2881312"/>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IN" dirty="0">
                <a:solidFill>
                  <a:srgbClr val="FFFFFF"/>
                </a:solidFill>
                <a:latin typeface="Arial"/>
                <a:ea typeface="Arial"/>
                <a:cs typeface="Arial"/>
                <a:sym typeface="Arial"/>
              </a:rPr>
              <a:t>S</a:t>
            </a:r>
            <a:r>
              <a:rPr lang="en" dirty="0">
                <a:solidFill>
                  <a:srgbClr val="FFFFFF"/>
                </a:solidFill>
                <a:latin typeface="Arial"/>
                <a:ea typeface="Arial"/>
                <a:cs typeface="Arial"/>
                <a:sym typeface="Arial"/>
              </a:rPr>
              <a:t>ome links, AWS Id’s products which has been already delivered to my customers/.</a:t>
            </a:r>
          </a:p>
          <a:p>
            <a:pPr marL="228600" marR="0" lvl="0" indent="-228600" algn="l" rtl="0">
              <a:lnSpc>
                <a:spcPct val="115000"/>
              </a:lnSpc>
              <a:spcBef>
                <a:spcPts val="1400"/>
              </a:spcBef>
              <a:spcAft>
                <a:spcPts val="0"/>
              </a:spcAft>
              <a:buAutoNum type="arabicParenR"/>
            </a:pPr>
            <a:r>
              <a:rPr lang="en-IN" dirty="0">
                <a:solidFill>
                  <a:srgbClr val="FFFFFF"/>
                </a:solidFill>
                <a:latin typeface="Arial"/>
                <a:ea typeface="Arial"/>
                <a:cs typeface="Arial"/>
                <a:sym typeface="Arial"/>
                <a:hlinkClick r:id="rId3"/>
              </a:rPr>
              <a:t>https://www.ithinklogistics.co.in/postship/tracking/1323190773507</a:t>
            </a:r>
            <a:endParaRPr lang="en-IN" dirty="0">
              <a:solidFill>
                <a:srgbClr val="FFFFFF"/>
              </a:solidFill>
              <a:latin typeface="Arial"/>
              <a:ea typeface="Arial"/>
              <a:cs typeface="Arial"/>
              <a:sym typeface="Arial"/>
            </a:endParaRPr>
          </a:p>
          <a:p>
            <a:pPr marL="228600" marR="0" lvl="0" indent="-228600" algn="l" rtl="0">
              <a:lnSpc>
                <a:spcPct val="115000"/>
              </a:lnSpc>
              <a:spcBef>
                <a:spcPts val="1400"/>
              </a:spcBef>
              <a:spcAft>
                <a:spcPts val="0"/>
              </a:spcAft>
              <a:buAutoNum type="arabicParenR"/>
            </a:pPr>
            <a:r>
              <a:rPr lang="en-IN" dirty="0">
                <a:solidFill>
                  <a:srgbClr val="435D74"/>
                </a:solidFill>
                <a:latin typeface="Arial"/>
                <a:ea typeface="Arial"/>
                <a:cs typeface="Arial"/>
                <a:sym typeface="Arial"/>
                <a:hlinkClick r:id="rId4"/>
              </a:rPr>
              <a:t>https://www.ithinklogistics.co.in/postship/tracking/I54625469</a:t>
            </a:r>
            <a:endParaRPr lang="en-IN" dirty="0">
              <a:solidFill>
                <a:srgbClr val="FFFFFF"/>
              </a:solidFill>
              <a:latin typeface="Arial"/>
              <a:ea typeface="Arial"/>
              <a:cs typeface="Arial"/>
              <a:sym typeface="Arial"/>
            </a:endParaRPr>
          </a:p>
          <a:p>
            <a:pPr marL="228600" marR="0" lvl="0" indent="-228600" algn="l" rtl="0">
              <a:lnSpc>
                <a:spcPct val="115000"/>
              </a:lnSpc>
              <a:spcBef>
                <a:spcPts val="1400"/>
              </a:spcBef>
              <a:spcAft>
                <a:spcPts val="0"/>
              </a:spcAft>
              <a:buAutoNum type="arabicParenR"/>
            </a:pPr>
            <a:r>
              <a:rPr lang="en-IN" dirty="0">
                <a:solidFill>
                  <a:srgbClr val="435D74"/>
                </a:solidFill>
                <a:latin typeface="Arial"/>
                <a:ea typeface="Arial"/>
                <a:cs typeface="Arial"/>
                <a:sym typeface="Arial"/>
                <a:hlinkClick r:id="rId5"/>
              </a:rPr>
              <a:t>https://www.ithinklogistics.co.in/postship/tracking/1323118187194</a:t>
            </a:r>
            <a:endParaRPr lang="en-IN" dirty="0">
              <a:solidFill>
                <a:srgbClr val="FFFFFF"/>
              </a:solidFill>
              <a:latin typeface="Arial"/>
              <a:ea typeface="Arial"/>
              <a:cs typeface="Arial"/>
              <a:sym typeface="Arial"/>
            </a:endParaRPr>
          </a:p>
          <a:p>
            <a:pPr marL="228600" marR="0" lvl="0" indent="-228600" algn="l" rtl="0">
              <a:lnSpc>
                <a:spcPct val="115000"/>
              </a:lnSpc>
              <a:spcBef>
                <a:spcPts val="1400"/>
              </a:spcBef>
              <a:spcAft>
                <a:spcPts val="0"/>
              </a:spcAft>
              <a:buAutoNum type="arabicParenR"/>
            </a:pPr>
            <a:r>
              <a:rPr lang="en-IN" dirty="0">
                <a:solidFill>
                  <a:srgbClr val="435D74"/>
                </a:solidFill>
                <a:latin typeface="Arial"/>
                <a:ea typeface="Arial"/>
                <a:cs typeface="Arial"/>
                <a:sym typeface="Arial"/>
                <a:hlinkClick r:id="rId6"/>
              </a:rPr>
              <a:t>https://www.ithinklogistics.co.in/postship/tracking/13625012669203</a:t>
            </a:r>
            <a:endParaRPr lang="en-IN" dirty="0">
              <a:solidFill>
                <a:srgbClr val="FFFFFF"/>
              </a:solidFill>
              <a:latin typeface="Arial"/>
              <a:ea typeface="Arial"/>
              <a:cs typeface="Arial"/>
              <a:sym typeface="Arial"/>
            </a:endParaRPr>
          </a:p>
          <a:p>
            <a:pPr marL="228600" marR="0" lvl="0" indent="-228600" algn="l" rtl="0">
              <a:lnSpc>
                <a:spcPct val="115000"/>
              </a:lnSpc>
              <a:spcBef>
                <a:spcPts val="1400"/>
              </a:spcBef>
              <a:spcAft>
                <a:spcPts val="0"/>
              </a:spcAft>
              <a:buAutoNum type="arabicParenR"/>
            </a:pPr>
            <a:r>
              <a:rPr lang="en-IN" dirty="0">
                <a:solidFill>
                  <a:srgbClr val="435D74"/>
                </a:solidFill>
                <a:latin typeface="Arial"/>
                <a:ea typeface="Arial"/>
                <a:cs typeface="Arial"/>
                <a:sym typeface="Arial"/>
                <a:hlinkClick r:id="rId5"/>
              </a:rPr>
              <a:t>https://www.ithinklogistics.co.in/postship/tracking/1323118187194</a:t>
            </a:r>
            <a:endParaRPr lang="en-IN" dirty="0">
              <a:solidFill>
                <a:srgbClr val="435D74"/>
              </a:solidFill>
              <a:latin typeface="Arial"/>
              <a:ea typeface="Arial"/>
              <a:cs typeface="Arial"/>
              <a:sym typeface="Arial"/>
            </a:endParaRPr>
          </a:p>
          <a:p>
            <a:pPr marL="0" marR="0" lvl="0" indent="0" algn="l" rtl="0">
              <a:lnSpc>
                <a:spcPct val="115000"/>
              </a:lnSpc>
              <a:spcBef>
                <a:spcPts val="1400"/>
              </a:spcBef>
              <a:spcAft>
                <a:spcPts val="0"/>
              </a:spcAft>
              <a:buNone/>
            </a:pPr>
            <a:endParaRPr lang="en-IN" dirty="0">
              <a:solidFill>
                <a:srgbClr val="435D74"/>
              </a:solidFill>
              <a:latin typeface="Arial"/>
              <a:ea typeface="Arial"/>
              <a:cs typeface="Arial"/>
              <a:sym typeface="Arial"/>
            </a:endParaRPr>
          </a:p>
          <a:p>
            <a:pPr marL="0" lvl="0" indent="0" algn="l" rtl="0">
              <a:spcBef>
                <a:spcPts val="0"/>
              </a:spcBef>
              <a:spcAft>
                <a:spcPts val="0"/>
              </a:spcAft>
              <a:buNone/>
            </a:pPr>
            <a:endParaRPr dirty="0">
              <a:solidFill>
                <a:srgbClr val="435D74"/>
              </a:solidFill>
              <a:latin typeface="Arial"/>
              <a:ea typeface="Arial"/>
              <a:cs typeface="Arial"/>
              <a:sym typeface="Arial"/>
            </a:endParaRPr>
          </a:p>
        </p:txBody>
      </p:sp>
      <p:sp>
        <p:nvSpPr>
          <p:cNvPr id="1354" name="Google Shape;1354;p47"/>
          <p:cNvSpPr txBox="1">
            <a:spLocks noGrp="1"/>
          </p:cNvSpPr>
          <p:nvPr>
            <p:ph type="body" idx="4294967295"/>
          </p:nvPr>
        </p:nvSpPr>
        <p:spPr>
          <a:xfrm>
            <a:off x="0" y="4027488"/>
            <a:ext cx="7046913" cy="4397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u="sng" dirty="0">
                <a:solidFill>
                  <a:srgbClr val="869FB2"/>
                </a:solidFill>
                <a:latin typeface="Arial"/>
                <a:ea typeface="Arial"/>
                <a:cs typeface="Arial"/>
                <a:sym typeface="Arial"/>
              </a:rPr>
              <a:t>These links are my few delivered orders</a:t>
            </a:r>
            <a:endParaRPr u="sng" dirty="0">
              <a:solidFill>
                <a:srgbClr val="869FB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247</TotalTime>
  <Words>828</Words>
  <Application>Microsoft Office PowerPoint</Application>
  <PresentationFormat>On-screen Show (16:9)</PresentationFormat>
  <Paragraphs>89</Paragraphs>
  <Slides>10</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Fira Sans Extra Condensed Medium</vt:lpstr>
      <vt:lpstr>Montserrat Black</vt:lpstr>
      <vt:lpstr>Arial</vt:lpstr>
      <vt:lpstr>Trebuchet MS</vt:lpstr>
      <vt:lpstr>Fira Sans Extra Condensed</vt:lpstr>
      <vt:lpstr>Montserrat ExtraBold</vt:lpstr>
      <vt:lpstr>Wingdings 3</vt:lpstr>
      <vt:lpstr>Times New Roman</vt:lpstr>
      <vt:lpstr>Arial</vt:lpstr>
      <vt:lpstr>Arial Black</vt:lpstr>
      <vt:lpstr>Roboto</vt:lpstr>
      <vt:lpstr>Facet</vt:lpstr>
      <vt:lpstr>INDEX</vt:lpstr>
      <vt:lpstr>KHILONE(खिलौना)</vt:lpstr>
      <vt:lpstr>OUR TEAM</vt:lpstr>
      <vt:lpstr>Short details about us</vt:lpstr>
      <vt:lpstr>PowerPoint Presentation</vt:lpstr>
      <vt:lpstr>PowerPoint Presentation</vt:lpstr>
      <vt:lpstr>PowerPoint Presentation</vt:lpstr>
      <vt:lpstr>PROFIT CHART</vt:lpstr>
      <vt:lpstr>Proof of Our sells</vt:lpstr>
      <vt:lpstr>Team Details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KHILONA.COM</dc:title>
  <dc:creator>DELL</dc:creator>
  <cp:lastModifiedBy>Dell Pc</cp:lastModifiedBy>
  <cp:revision>2</cp:revision>
  <dcterms:modified xsi:type="dcterms:W3CDTF">2023-01-12T10:01:26Z</dcterms:modified>
</cp:coreProperties>
</file>